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82" r:id="rId2"/>
    <p:sldId id="485" r:id="rId3"/>
    <p:sldId id="419" r:id="rId4"/>
    <p:sldId id="486" r:id="rId5"/>
    <p:sldId id="48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C800D76-3C72-4CB3-9FC9-AADDB526D820}">
          <p14:sldIdLst>
            <p14:sldId id="482"/>
            <p14:sldId id="485"/>
            <p14:sldId id="419"/>
            <p14:sldId id="486"/>
            <p14:sldId id="48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247A"/>
    <a:srgbClr val="962A8B"/>
    <a:srgbClr val="E62645"/>
    <a:srgbClr val="2EA836"/>
    <a:srgbClr val="D9AC6D"/>
    <a:srgbClr val="EB602B"/>
    <a:srgbClr val="FBB800"/>
    <a:srgbClr val="4085C6"/>
    <a:srgbClr val="00A2C7"/>
    <a:srgbClr val="9994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75533D-8FD8-41E9-A66B-B7FC01BD3CE3}" v="22" dt="2025-11-03T11:15:57.650"/>
    <p1510:client id="{CB296126-F312-47B9-9637-774E04B830C5}" v="31" dt="2025-11-03T12:00:34.1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5" autoAdjust="0"/>
    <p:restoredTop sz="94756" autoAdjust="0"/>
  </p:normalViewPr>
  <p:slideViewPr>
    <p:cSldViewPr showGuides="1">
      <p:cViewPr varScale="1">
        <p:scale>
          <a:sx n="107" d="100"/>
          <a:sy n="107" d="100"/>
        </p:scale>
        <p:origin x="1003" y="302"/>
      </p:cViewPr>
      <p:guideLst/>
    </p:cSldViewPr>
  </p:slideViewPr>
  <p:outlineViewPr>
    <p:cViewPr>
      <p:scale>
        <a:sx n="33" d="100"/>
        <a:sy n="33" d="100"/>
      </p:scale>
      <p:origin x="0" y="-17179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4" d="100"/>
          <a:sy n="84" d="100"/>
        </p:scale>
        <p:origin x="302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Schweinberger" userId="90c3b6fdff4c5443" providerId="LiveId" clId="{16B467C6-3D5B-4F2A-A3D4-D5D9DBF197BE}"/>
    <pc:docChg chg="undo custSel addSld delSld modSld sldOrd modSection">
      <pc:chgData name="Martin Schweinberger" userId="90c3b6fdff4c5443" providerId="LiveId" clId="{16B467C6-3D5B-4F2A-A3D4-D5D9DBF197BE}" dt="2025-11-03T12:07:09.460" v="1615" actId="20577"/>
      <pc:docMkLst>
        <pc:docMk/>
      </pc:docMkLst>
      <pc:sldChg chg="addSp delSp modSp mod modAnim">
        <pc:chgData name="Martin Schweinberger" userId="90c3b6fdff4c5443" providerId="LiveId" clId="{16B467C6-3D5B-4F2A-A3D4-D5D9DBF197BE}" dt="2025-11-03T11:51:14.061" v="943"/>
        <pc:sldMkLst>
          <pc:docMk/>
          <pc:sldMk cId="3932812477" sldId="419"/>
        </pc:sldMkLst>
        <pc:spChg chg="del mod">
          <ac:chgData name="Martin Schweinberger" userId="90c3b6fdff4c5443" providerId="LiveId" clId="{16B467C6-3D5B-4F2A-A3D4-D5D9DBF197BE}" dt="2025-11-03T11:38:22.610" v="800" actId="478"/>
          <ac:spMkLst>
            <pc:docMk/>
            <pc:sldMk cId="3932812477" sldId="419"/>
            <ac:spMk id="2" creationId="{7DD9D79B-1D0E-9358-BE15-44231672B369}"/>
          </ac:spMkLst>
        </pc:spChg>
        <pc:spChg chg="mod">
          <ac:chgData name="Martin Schweinberger" userId="90c3b6fdff4c5443" providerId="LiveId" clId="{16B467C6-3D5B-4F2A-A3D4-D5D9DBF197BE}" dt="2025-11-03T11:49:46.215" v="935" actId="20577"/>
          <ac:spMkLst>
            <pc:docMk/>
            <pc:sldMk cId="3932812477" sldId="419"/>
            <ac:spMk id="3" creationId="{901C32B9-8EA3-FA0B-673C-171286A43061}"/>
          </ac:spMkLst>
        </pc:spChg>
        <pc:spChg chg="mod">
          <ac:chgData name="Martin Schweinberger" userId="90c3b6fdff4c5443" providerId="LiveId" clId="{16B467C6-3D5B-4F2A-A3D4-D5D9DBF197BE}" dt="2025-11-03T11:23:35.658" v="543" actId="113"/>
          <ac:spMkLst>
            <pc:docMk/>
            <pc:sldMk cId="3932812477" sldId="419"/>
            <ac:spMk id="4" creationId="{B6176F90-BB2D-CEA5-0411-29176C20547E}"/>
          </ac:spMkLst>
        </pc:spChg>
        <pc:spChg chg="add">
          <ac:chgData name="Martin Schweinberger" userId="90c3b6fdff4c5443" providerId="LiveId" clId="{16B467C6-3D5B-4F2A-A3D4-D5D9DBF197BE}" dt="2025-11-03T11:23:03.491" v="532"/>
          <ac:spMkLst>
            <pc:docMk/>
            <pc:sldMk cId="3932812477" sldId="419"/>
            <ac:spMk id="5" creationId="{B18E1F0C-11FA-A90E-D8BA-5DB5BC8FDC5E}"/>
          </ac:spMkLst>
        </pc:spChg>
        <pc:spChg chg="add del mod">
          <ac:chgData name="Martin Schweinberger" userId="90c3b6fdff4c5443" providerId="LiveId" clId="{16B467C6-3D5B-4F2A-A3D4-D5D9DBF197BE}" dt="2025-11-03T11:38:24.255" v="801" actId="478"/>
          <ac:spMkLst>
            <pc:docMk/>
            <pc:sldMk cId="3932812477" sldId="419"/>
            <ac:spMk id="13" creationId="{468E34BD-98B1-4222-005C-2E016FC1766A}"/>
          </ac:spMkLst>
        </pc:spChg>
        <pc:picChg chg="del">
          <ac:chgData name="Martin Schweinberger" userId="90c3b6fdff4c5443" providerId="LiveId" clId="{16B467C6-3D5B-4F2A-A3D4-D5D9DBF197BE}" dt="2025-11-03T11:23:15.863" v="535" actId="478"/>
          <ac:picMkLst>
            <pc:docMk/>
            <pc:sldMk cId="3932812477" sldId="419"/>
            <ac:picMk id="8" creationId="{D1A62351-CBE1-F9D5-0BDC-511E02642909}"/>
          </ac:picMkLst>
        </pc:picChg>
        <pc:picChg chg="add del mod">
          <ac:chgData name="Martin Schweinberger" userId="90c3b6fdff4c5443" providerId="LiveId" clId="{16B467C6-3D5B-4F2A-A3D4-D5D9DBF197BE}" dt="2025-11-03T11:42:34.563" v="802" actId="478"/>
          <ac:picMkLst>
            <pc:docMk/>
            <pc:sldMk cId="3932812477" sldId="419"/>
            <ac:picMk id="9" creationId="{D85FDCD4-789C-B1C1-9ABC-39ED4727AA83}"/>
          </ac:picMkLst>
        </pc:picChg>
        <pc:picChg chg="del">
          <ac:chgData name="Martin Schweinberger" userId="90c3b6fdff4c5443" providerId="LiveId" clId="{16B467C6-3D5B-4F2A-A3D4-D5D9DBF197BE}" dt="2025-11-03T11:23:15.213" v="534" actId="478"/>
          <ac:picMkLst>
            <pc:docMk/>
            <pc:sldMk cId="3932812477" sldId="419"/>
            <ac:picMk id="10" creationId="{429E2BE2-DBE0-5F17-E760-549677050279}"/>
          </ac:picMkLst>
        </pc:picChg>
        <pc:picChg chg="del">
          <ac:chgData name="Martin Schweinberger" userId="90c3b6fdff4c5443" providerId="LiveId" clId="{16B467C6-3D5B-4F2A-A3D4-D5D9DBF197BE}" dt="2025-11-03T11:23:16.530" v="536" actId="478"/>
          <ac:picMkLst>
            <pc:docMk/>
            <pc:sldMk cId="3932812477" sldId="419"/>
            <ac:picMk id="12" creationId="{B44D17B1-0775-20E5-BCB6-58464CE95399}"/>
          </ac:picMkLst>
        </pc:picChg>
        <pc:picChg chg="add mod">
          <ac:chgData name="Martin Schweinberger" userId="90c3b6fdff4c5443" providerId="LiveId" clId="{16B467C6-3D5B-4F2A-A3D4-D5D9DBF197BE}" dt="2025-11-03T11:42:41.145" v="805" actId="1076"/>
          <ac:picMkLst>
            <pc:docMk/>
            <pc:sldMk cId="3932812477" sldId="419"/>
            <ac:picMk id="15" creationId="{8E74712F-DA3A-2BAB-A69B-A22668BA510B}"/>
          </ac:picMkLst>
        </pc:picChg>
        <pc:picChg chg="add mod">
          <ac:chgData name="Martin Schweinberger" userId="90c3b6fdff4c5443" providerId="LiveId" clId="{16B467C6-3D5B-4F2A-A3D4-D5D9DBF197BE}" dt="2025-11-03T11:49:52.886" v="936" actId="14100"/>
          <ac:picMkLst>
            <pc:docMk/>
            <pc:sldMk cId="3932812477" sldId="419"/>
            <ac:picMk id="17" creationId="{03855997-7BC7-4EB1-D215-8219960780FC}"/>
          </ac:picMkLst>
        </pc:picChg>
        <pc:picChg chg="add mod">
          <ac:chgData name="Martin Schweinberger" userId="90c3b6fdff4c5443" providerId="LiveId" clId="{16B467C6-3D5B-4F2A-A3D4-D5D9DBF197BE}" dt="2025-11-03T11:44:20.332" v="811" actId="1076"/>
          <ac:picMkLst>
            <pc:docMk/>
            <pc:sldMk cId="3932812477" sldId="419"/>
            <ac:picMk id="19" creationId="{D6E5EC29-8608-60E1-05CA-3B9EB7348B62}"/>
          </ac:picMkLst>
        </pc:picChg>
        <pc:picChg chg="add mod">
          <ac:chgData name="Martin Schweinberger" userId="90c3b6fdff4c5443" providerId="LiveId" clId="{16B467C6-3D5B-4F2A-A3D4-D5D9DBF197BE}" dt="2025-11-03T11:44:56.250" v="814" actId="14100"/>
          <ac:picMkLst>
            <pc:docMk/>
            <pc:sldMk cId="3932812477" sldId="419"/>
            <ac:picMk id="21" creationId="{1EF0B658-B4D7-1054-3AAC-7D9E0E477A3D}"/>
          </ac:picMkLst>
        </pc:picChg>
        <pc:picChg chg="add mod">
          <ac:chgData name="Martin Schweinberger" userId="90c3b6fdff4c5443" providerId="LiveId" clId="{16B467C6-3D5B-4F2A-A3D4-D5D9DBF197BE}" dt="2025-11-03T11:45:40.860" v="817" actId="1076"/>
          <ac:picMkLst>
            <pc:docMk/>
            <pc:sldMk cId="3932812477" sldId="419"/>
            <ac:picMk id="23" creationId="{40E6DCD0-FA4E-1554-D440-9B27B1D81159}"/>
          </ac:picMkLst>
        </pc:picChg>
        <pc:picChg chg="add mod">
          <ac:chgData name="Martin Schweinberger" userId="90c3b6fdff4c5443" providerId="LiveId" clId="{16B467C6-3D5B-4F2A-A3D4-D5D9DBF197BE}" dt="2025-11-03T11:49:28.318" v="908" actId="1076"/>
          <ac:picMkLst>
            <pc:docMk/>
            <pc:sldMk cId="3932812477" sldId="419"/>
            <ac:picMk id="25" creationId="{E90ED4CC-D451-F2A6-FF10-023FB9B642C0}"/>
          </ac:picMkLst>
        </pc:picChg>
        <pc:picChg chg="add mod">
          <ac:chgData name="Martin Schweinberger" userId="90c3b6fdff4c5443" providerId="LiveId" clId="{16B467C6-3D5B-4F2A-A3D4-D5D9DBF197BE}" dt="2025-11-03T11:48:00.191" v="822" actId="14100"/>
          <ac:picMkLst>
            <pc:docMk/>
            <pc:sldMk cId="3932812477" sldId="419"/>
            <ac:picMk id="27" creationId="{CF840485-DE8C-7AF6-EBF7-5B5A68A6072F}"/>
          </ac:picMkLst>
        </pc:picChg>
      </pc:sldChg>
      <pc:sldChg chg="modSp del mod">
        <pc:chgData name="Martin Schweinberger" userId="90c3b6fdff4c5443" providerId="LiveId" clId="{16B467C6-3D5B-4F2A-A3D4-D5D9DBF197BE}" dt="2025-11-03T11:27:51.788" v="581" actId="47"/>
        <pc:sldMkLst>
          <pc:docMk/>
          <pc:sldMk cId="2740438735" sldId="420"/>
        </pc:sldMkLst>
        <pc:spChg chg="mod">
          <ac:chgData name="Martin Schweinberger" userId="90c3b6fdff4c5443" providerId="LiveId" clId="{16B467C6-3D5B-4F2A-A3D4-D5D9DBF197BE}" dt="2025-11-03T11:07:35.299" v="198" actId="27636"/>
          <ac:spMkLst>
            <pc:docMk/>
            <pc:sldMk cId="2740438735" sldId="420"/>
            <ac:spMk id="4" creationId="{39845E4F-DD22-04E0-E170-C945EDF6C1E6}"/>
          </ac:spMkLst>
        </pc:spChg>
      </pc:sldChg>
      <pc:sldChg chg="modSp del mod">
        <pc:chgData name="Martin Schweinberger" userId="90c3b6fdff4c5443" providerId="LiveId" clId="{16B467C6-3D5B-4F2A-A3D4-D5D9DBF197BE}" dt="2025-11-03T11:27:42.470" v="570" actId="47"/>
        <pc:sldMkLst>
          <pc:docMk/>
          <pc:sldMk cId="299391350" sldId="421"/>
        </pc:sldMkLst>
        <pc:spChg chg="mod">
          <ac:chgData name="Martin Schweinberger" userId="90c3b6fdff4c5443" providerId="LiveId" clId="{16B467C6-3D5B-4F2A-A3D4-D5D9DBF197BE}" dt="2025-11-03T11:03:09.608" v="53" actId="6549"/>
          <ac:spMkLst>
            <pc:docMk/>
            <pc:sldMk cId="299391350" sldId="421"/>
            <ac:spMk id="2" creationId="{69393DB2-6A50-8658-C6AE-125DDBF7BD4C}"/>
          </ac:spMkLst>
        </pc:spChg>
        <pc:spChg chg="mod">
          <ac:chgData name="Martin Schweinberger" userId="90c3b6fdff4c5443" providerId="LiveId" clId="{16B467C6-3D5B-4F2A-A3D4-D5D9DBF197BE}" dt="2025-11-03T11:04:17.297" v="139" actId="27636"/>
          <ac:spMkLst>
            <pc:docMk/>
            <pc:sldMk cId="299391350" sldId="421"/>
            <ac:spMk id="4" creationId="{A67A6D79-EC8D-D047-164B-827223A0B451}"/>
          </ac:spMkLst>
        </pc:spChg>
        <pc:spChg chg="mod">
          <ac:chgData name="Martin Schweinberger" userId="90c3b6fdff4c5443" providerId="LiveId" clId="{16B467C6-3D5B-4F2A-A3D4-D5D9DBF197BE}" dt="2025-11-03T11:03:23.425" v="56" actId="1076"/>
          <ac:spMkLst>
            <pc:docMk/>
            <pc:sldMk cId="299391350" sldId="421"/>
            <ac:spMk id="5" creationId="{78F7A350-FF40-FDAD-C4D0-75338DB41711}"/>
          </ac:spMkLst>
        </pc:spChg>
        <pc:picChg chg="mod">
          <ac:chgData name="Martin Schweinberger" userId="90c3b6fdff4c5443" providerId="LiveId" clId="{16B467C6-3D5B-4F2A-A3D4-D5D9DBF197BE}" dt="2025-11-03T11:03:15.563" v="54" actId="1076"/>
          <ac:picMkLst>
            <pc:docMk/>
            <pc:sldMk cId="299391350" sldId="421"/>
            <ac:picMk id="9" creationId="{20BC3A80-E5F9-CBAF-567E-F0A59959FD2E}"/>
          </ac:picMkLst>
        </pc:picChg>
      </pc:sldChg>
      <pc:sldChg chg="del">
        <pc:chgData name="Martin Schweinberger" userId="90c3b6fdff4c5443" providerId="LiveId" clId="{16B467C6-3D5B-4F2A-A3D4-D5D9DBF197BE}" dt="2025-11-03T11:15:59.458" v="437" actId="47"/>
        <pc:sldMkLst>
          <pc:docMk/>
          <pc:sldMk cId="1856933808" sldId="422"/>
        </pc:sldMkLst>
      </pc:sldChg>
      <pc:sldChg chg="modSp del mod">
        <pc:chgData name="Martin Schweinberger" userId="90c3b6fdff4c5443" providerId="LiveId" clId="{16B467C6-3D5B-4F2A-A3D4-D5D9DBF197BE}" dt="2025-11-03T11:08:39.154" v="200" actId="47"/>
        <pc:sldMkLst>
          <pc:docMk/>
          <pc:sldMk cId="1622255097" sldId="423"/>
        </pc:sldMkLst>
        <pc:spChg chg="mod">
          <ac:chgData name="Martin Schweinberger" userId="90c3b6fdff4c5443" providerId="LiveId" clId="{16B467C6-3D5B-4F2A-A3D4-D5D9DBF197BE}" dt="2025-11-03T11:04:56.733" v="149" actId="20577"/>
          <ac:spMkLst>
            <pc:docMk/>
            <pc:sldMk cId="1622255097" sldId="423"/>
            <ac:spMk id="2" creationId="{BBF8B3FF-878B-8AEA-1432-3B07E899CF8A}"/>
          </ac:spMkLst>
        </pc:spChg>
        <pc:spChg chg="mod">
          <ac:chgData name="Martin Schweinberger" userId="90c3b6fdff4c5443" providerId="LiveId" clId="{16B467C6-3D5B-4F2A-A3D4-D5D9DBF197BE}" dt="2025-11-03T11:04:20.738" v="141" actId="27636"/>
          <ac:spMkLst>
            <pc:docMk/>
            <pc:sldMk cId="1622255097" sldId="423"/>
            <ac:spMk id="4" creationId="{13C33FCB-82CD-964F-8663-84A4E0E7EE7F}"/>
          </ac:spMkLst>
        </pc:spChg>
      </pc:sldChg>
      <pc:sldChg chg="modSp del mod">
        <pc:chgData name="Martin Schweinberger" userId="90c3b6fdff4c5443" providerId="LiveId" clId="{16B467C6-3D5B-4F2A-A3D4-D5D9DBF197BE}" dt="2025-11-03T11:27:44.873" v="573" actId="47"/>
        <pc:sldMkLst>
          <pc:docMk/>
          <pc:sldMk cId="3177247916" sldId="424"/>
        </pc:sldMkLst>
        <pc:spChg chg="mod">
          <ac:chgData name="Martin Schweinberger" userId="90c3b6fdff4c5443" providerId="LiveId" clId="{16B467C6-3D5B-4F2A-A3D4-D5D9DBF197BE}" dt="2025-11-03T11:05:41.193" v="163" actId="27636"/>
          <ac:spMkLst>
            <pc:docMk/>
            <pc:sldMk cId="3177247916" sldId="424"/>
            <ac:spMk id="4" creationId="{70CA79C5-D576-D792-A24E-D13DE696A30E}"/>
          </ac:spMkLst>
        </pc:spChg>
      </pc:sldChg>
      <pc:sldChg chg="modSp del mod">
        <pc:chgData name="Martin Schweinberger" userId="90c3b6fdff4c5443" providerId="LiveId" clId="{16B467C6-3D5B-4F2A-A3D4-D5D9DBF197BE}" dt="2025-11-03T11:08:32.288" v="199" actId="47"/>
        <pc:sldMkLst>
          <pc:docMk/>
          <pc:sldMk cId="1282823036" sldId="425"/>
        </pc:sldMkLst>
        <pc:spChg chg="mod">
          <ac:chgData name="Martin Schweinberger" userId="90c3b6fdff4c5443" providerId="LiveId" clId="{16B467C6-3D5B-4F2A-A3D4-D5D9DBF197BE}" dt="2025-11-03T11:04:45.187" v="147" actId="27636"/>
          <ac:spMkLst>
            <pc:docMk/>
            <pc:sldMk cId="1282823036" sldId="425"/>
            <ac:spMk id="4" creationId="{C8B6836B-14A3-6FB1-3891-42B95DAF2277}"/>
          </ac:spMkLst>
        </pc:spChg>
        <pc:spChg chg="mod">
          <ac:chgData name="Martin Schweinberger" userId="90c3b6fdff4c5443" providerId="LiveId" clId="{16B467C6-3D5B-4F2A-A3D4-D5D9DBF197BE}" dt="2025-11-03T11:05:18.126" v="157" actId="20577"/>
          <ac:spMkLst>
            <pc:docMk/>
            <pc:sldMk cId="1282823036" sldId="425"/>
            <ac:spMk id="5" creationId="{3DBF0C37-29A8-66AA-E566-0E098F03411F}"/>
          </ac:spMkLst>
        </pc:spChg>
      </pc:sldChg>
      <pc:sldChg chg="modSp del mod">
        <pc:chgData name="Martin Schweinberger" userId="90c3b6fdff4c5443" providerId="LiveId" clId="{16B467C6-3D5B-4F2A-A3D4-D5D9DBF197BE}" dt="2025-11-03T11:27:43.311" v="571" actId="47"/>
        <pc:sldMkLst>
          <pc:docMk/>
          <pc:sldMk cId="3555031650" sldId="427"/>
        </pc:sldMkLst>
        <pc:spChg chg="mod">
          <ac:chgData name="Martin Schweinberger" userId="90c3b6fdff4c5443" providerId="LiveId" clId="{16B467C6-3D5B-4F2A-A3D4-D5D9DBF197BE}" dt="2025-11-03T11:02:10.645" v="45" actId="12"/>
          <ac:spMkLst>
            <pc:docMk/>
            <pc:sldMk cId="3555031650" sldId="427"/>
            <ac:spMk id="2" creationId="{2F99AFFC-FBDF-1D93-B545-38C3D35C13A8}"/>
          </ac:spMkLst>
        </pc:spChg>
        <pc:spChg chg="mod">
          <ac:chgData name="Martin Schweinberger" userId="90c3b6fdff4c5443" providerId="LiveId" clId="{16B467C6-3D5B-4F2A-A3D4-D5D9DBF197BE}" dt="2025-11-03T11:04:40.949" v="145" actId="27636"/>
          <ac:spMkLst>
            <pc:docMk/>
            <pc:sldMk cId="3555031650" sldId="427"/>
            <ac:spMk id="4" creationId="{D19D49CA-3983-AEC6-EA97-E753285EEA7D}"/>
          </ac:spMkLst>
        </pc:spChg>
      </pc:sldChg>
      <pc:sldChg chg="modSp del mod">
        <pc:chgData name="Martin Schweinberger" userId="90c3b6fdff4c5443" providerId="LiveId" clId="{16B467C6-3D5B-4F2A-A3D4-D5D9DBF197BE}" dt="2025-11-03T11:27:44.110" v="572" actId="47"/>
        <pc:sldMkLst>
          <pc:docMk/>
          <pc:sldMk cId="4159637777" sldId="428"/>
        </pc:sldMkLst>
        <pc:spChg chg="mod">
          <ac:chgData name="Martin Schweinberger" userId="90c3b6fdff4c5443" providerId="LiveId" clId="{16B467C6-3D5B-4F2A-A3D4-D5D9DBF197BE}" dt="2025-11-03T11:05:32.925" v="159" actId="12"/>
          <ac:spMkLst>
            <pc:docMk/>
            <pc:sldMk cId="4159637777" sldId="428"/>
            <ac:spMk id="2" creationId="{F22EA0A8-C9EF-8D26-8800-16A1151CACE9}"/>
          </ac:spMkLst>
        </pc:spChg>
        <pc:spChg chg="mod">
          <ac:chgData name="Martin Schweinberger" userId="90c3b6fdff4c5443" providerId="LiveId" clId="{16B467C6-3D5B-4F2A-A3D4-D5D9DBF197BE}" dt="2025-11-03T11:05:37.044" v="161" actId="27636"/>
          <ac:spMkLst>
            <pc:docMk/>
            <pc:sldMk cId="4159637777" sldId="428"/>
            <ac:spMk id="4" creationId="{8DD7772D-5855-FC5C-33F4-A1534F43ADF1}"/>
          </ac:spMkLst>
        </pc:spChg>
      </pc:sldChg>
      <pc:sldChg chg="addSp delSp modSp del mod">
        <pc:chgData name="Martin Schweinberger" userId="90c3b6fdff4c5443" providerId="LiveId" clId="{16B467C6-3D5B-4F2A-A3D4-D5D9DBF197BE}" dt="2025-11-03T11:27:47.087" v="576" actId="47"/>
        <pc:sldMkLst>
          <pc:docMk/>
          <pc:sldMk cId="1322611263" sldId="429"/>
        </pc:sldMkLst>
        <pc:spChg chg="del">
          <ac:chgData name="Martin Schweinberger" userId="90c3b6fdff4c5443" providerId="LiveId" clId="{16B467C6-3D5B-4F2A-A3D4-D5D9DBF197BE}" dt="2025-11-03T11:06:34.024" v="179" actId="478"/>
          <ac:spMkLst>
            <pc:docMk/>
            <pc:sldMk cId="1322611263" sldId="429"/>
            <ac:spMk id="3" creationId="{9827099D-918C-6B21-67C6-988F2BB40077}"/>
          </ac:spMkLst>
        </pc:spChg>
        <pc:spChg chg="mod">
          <ac:chgData name="Martin Schweinberger" userId="90c3b6fdff4c5443" providerId="LiveId" clId="{16B467C6-3D5B-4F2A-A3D4-D5D9DBF197BE}" dt="2025-11-03T11:05:54.898" v="169" actId="27636"/>
          <ac:spMkLst>
            <pc:docMk/>
            <pc:sldMk cId="1322611263" sldId="429"/>
            <ac:spMk id="4" creationId="{0C6AA2BA-E0DA-BEAE-64BE-585EEDE9A6A9}"/>
          </ac:spMkLst>
        </pc:spChg>
        <pc:spChg chg="add del mod">
          <ac:chgData name="Martin Schweinberger" userId="90c3b6fdff4c5443" providerId="LiveId" clId="{16B467C6-3D5B-4F2A-A3D4-D5D9DBF197BE}" dt="2025-11-03T11:06:34.842" v="180" actId="478"/>
          <ac:spMkLst>
            <pc:docMk/>
            <pc:sldMk cId="1322611263" sldId="429"/>
            <ac:spMk id="5" creationId="{D72D8EA2-B1C7-DC4F-D441-414FDF8F1743}"/>
          </ac:spMkLst>
        </pc:spChg>
        <pc:picChg chg="mod">
          <ac:chgData name="Martin Schweinberger" userId="90c3b6fdff4c5443" providerId="LiveId" clId="{16B467C6-3D5B-4F2A-A3D4-D5D9DBF197BE}" dt="2025-11-03T11:06:45.020" v="185" actId="1038"/>
          <ac:picMkLst>
            <pc:docMk/>
            <pc:sldMk cId="1322611263" sldId="429"/>
            <ac:picMk id="11" creationId="{488CB655-1EED-4BB4-44C5-9C070BD7CC07}"/>
          </ac:picMkLst>
        </pc:picChg>
      </pc:sldChg>
      <pc:sldChg chg="modSp del mod">
        <pc:chgData name="Martin Schweinberger" userId="90c3b6fdff4c5443" providerId="LiveId" clId="{16B467C6-3D5B-4F2A-A3D4-D5D9DBF197BE}" dt="2025-11-03T11:27:49.445" v="579" actId="47"/>
        <pc:sldMkLst>
          <pc:docMk/>
          <pc:sldMk cId="2314094433" sldId="430"/>
        </pc:sldMkLst>
        <pc:spChg chg="mod">
          <ac:chgData name="Martin Schweinberger" userId="90c3b6fdff4c5443" providerId="LiveId" clId="{16B467C6-3D5B-4F2A-A3D4-D5D9DBF197BE}" dt="2025-11-03T11:07:20.801" v="194" actId="12"/>
          <ac:spMkLst>
            <pc:docMk/>
            <pc:sldMk cId="2314094433" sldId="430"/>
            <ac:spMk id="2" creationId="{494FC0A9-37D3-6120-F4D4-816DFD50AD18}"/>
          </ac:spMkLst>
        </pc:spChg>
        <pc:spChg chg="mod">
          <ac:chgData name="Martin Schweinberger" userId="90c3b6fdff4c5443" providerId="LiveId" clId="{16B467C6-3D5B-4F2A-A3D4-D5D9DBF197BE}" dt="2025-11-03T11:07:14.540" v="193" actId="27636"/>
          <ac:spMkLst>
            <pc:docMk/>
            <pc:sldMk cId="2314094433" sldId="430"/>
            <ac:spMk id="4" creationId="{2AD0C47F-22D7-BE41-2ACD-3C57F5A173C7}"/>
          </ac:spMkLst>
        </pc:spChg>
      </pc:sldChg>
      <pc:sldChg chg="modSp del mod">
        <pc:chgData name="Martin Schweinberger" userId="90c3b6fdff4c5443" providerId="LiveId" clId="{16B467C6-3D5B-4F2A-A3D4-D5D9DBF197BE}" dt="2025-11-03T11:27:46.339" v="575" actId="47"/>
        <pc:sldMkLst>
          <pc:docMk/>
          <pc:sldMk cId="2943303351" sldId="431"/>
        </pc:sldMkLst>
        <pc:spChg chg="mod">
          <ac:chgData name="Martin Schweinberger" userId="90c3b6fdff4c5443" providerId="LiveId" clId="{16B467C6-3D5B-4F2A-A3D4-D5D9DBF197BE}" dt="2025-11-03T11:05:50.630" v="167" actId="27636"/>
          <ac:spMkLst>
            <pc:docMk/>
            <pc:sldMk cId="2943303351" sldId="431"/>
            <ac:spMk id="4" creationId="{4D52B1F3-80DD-A892-A6F8-631BFF8A0887}"/>
          </ac:spMkLst>
        </pc:spChg>
      </pc:sldChg>
      <pc:sldChg chg="addSp delSp modSp del mod">
        <pc:chgData name="Martin Schweinberger" userId="90c3b6fdff4c5443" providerId="LiveId" clId="{16B467C6-3D5B-4F2A-A3D4-D5D9DBF197BE}" dt="2025-11-03T11:27:47.849" v="577" actId="47"/>
        <pc:sldMkLst>
          <pc:docMk/>
          <pc:sldMk cId="1198054115" sldId="432"/>
        </pc:sldMkLst>
        <pc:spChg chg="del">
          <ac:chgData name="Martin Schweinberger" userId="90c3b6fdff4c5443" providerId="LiveId" clId="{16B467C6-3D5B-4F2A-A3D4-D5D9DBF197BE}" dt="2025-11-03T11:06:07.896" v="173" actId="478"/>
          <ac:spMkLst>
            <pc:docMk/>
            <pc:sldMk cId="1198054115" sldId="432"/>
            <ac:spMk id="3" creationId="{FEF9BC46-D153-D331-CE80-2A0CD07332E9}"/>
          </ac:spMkLst>
        </pc:spChg>
        <pc:spChg chg="mod">
          <ac:chgData name="Martin Schweinberger" userId="90c3b6fdff4c5443" providerId="LiveId" clId="{16B467C6-3D5B-4F2A-A3D4-D5D9DBF197BE}" dt="2025-11-03T11:05:59.929" v="171" actId="27636"/>
          <ac:spMkLst>
            <pc:docMk/>
            <pc:sldMk cId="1198054115" sldId="432"/>
            <ac:spMk id="4" creationId="{60CD9C14-9C5F-A014-664F-832FE43418A3}"/>
          </ac:spMkLst>
        </pc:spChg>
        <pc:spChg chg="add del mod">
          <ac:chgData name="Martin Schweinberger" userId="90c3b6fdff4c5443" providerId="LiveId" clId="{16B467C6-3D5B-4F2A-A3D4-D5D9DBF197BE}" dt="2025-11-03T11:06:11.740" v="174" actId="478"/>
          <ac:spMkLst>
            <pc:docMk/>
            <pc:sldMk cId="1198054115" sldId="432"/>
            <ac:spMk id="7" creationId="{EC63ADCD-074F-0673-EDD0-8E9394F86F9E}"/>
          </ac:spMkLst>
        </pc:spChg>
        <pc:picChg chg="mod">
          <ac:chgData name="Martin Schweinberger" userId="90c3b6fdff4c5443" providerId="LiveId" clId="{16B467C6-3D5B-4F2A-A3D4-D5D9DBF197BE}" dt="2025-11-03T11:06:22.138" v="178" actId="1037"/>
          <ac:picMkLst>
            <pc:docMk/>
            <pc:sldMk cId="1198054115" sldId="432"/>
            <ac:picMk id="5" creationId="{CF09420B-8149-DF67-8A0E-8559E3C54088}"/>
          </ac:picMkLst>
        </pc:picChg>
      </pc:sldChg>
      <pc:sldChg chg="modSp del mod ord">
        <pc:chgData name="Martin Schweinberger" userId="90c3b6fdff4c5443" providerId="LiveId" clId="{16B467C6-3D5B-4F2A-A3D4-D5D9DBF197BE}" dt="2025-11-03T11:27:52.976" v="582" actId="47"/>
        <pc:sldMkLst>
          <pc:docMk/>
          <pc:sldMk cId="3264842871" sldId="433"/>
        </pc:sldMkLst>
        <pc:spChg chg="mod">
          <ac:chgData name="Martin Schweinberger" userId="90c3b6fdff4c5443" providerId="LiveId" clId="{16B467C6-3D5B-4F2A-A3D4-D5D9DBF197BE}" dt="2025-11-03T11:06:58.278" v="187" actId="27636"/>
          <ac:spMkLst>
            <pc:docMk/>
            <pc:sldMk cId="3264842871" sldId="433"/>
            <ac:spMk id="4" creationId="{2178D88B-1C31-782E-C324-53F968729452}"/>
          </ac:spMkLst>
        </pc:spChg>
        <pc:picChg chg="mod">
          <ac:chgData name="Martin Schweinberger" userId="90c3b6fdff4c5443" providerId="LiveId" clId="{16B467C6-3D5B-4F2A-A3D4-D5D9DBF197BE}" dt="2025-11-03T11:07:05.991" v="189" actId="1076"/>
          <ac:picMkLst>
            <pc:docMk/>
            <pc:sldMk cId="3264842871" sldId="433"/>
            <ac:picMk id="11" creationId="{8E61BAD3-AB5B-07D8-CD21-6765CA9BA6DF}"/>
          </ac:picMkLst>
        </pc:picChg>
      </pc:sldChg>
      <pc:sldChg chg="modSp del mod ord">
        <pc:chgData name="Martin Schweinberger" userId="90c3b6fdff4c5443" providerId="LiveId" clId="{16B467C6-3D5B-4F2A-A3D4-D5D9DBF197BE}" dt="2025-11-03T11:27:53.774" v="583" actId="47"/>
        <pc:sldMkLst>
          <pc:docMk/>
          <pc:sldMk cId="2000628547" sldId="434"/>
        </pc:sldMkLst>
        <pc:spChg chg="mod">
          <ac:chgData name="Martin Schweinberger" userId="90c3b6fdff4c5443" providerId="LiveId" clId="{16B467C6-3D5B-4F2A-A3D4-D5D9DBF197BE}" dt="2025-11-03T11:07:10.333" v="191" actId="27636"/>
          <ac:spMkLst>
            <pc:docMk/>
            <pc:sldMk cId="2000628547" sldId="434"/>
            <ac:spMk id="4" creationId="{4AC4F9F5-30C5-4EC4-9941-55F066805E4F}"/>
          </ac:spMkLst>
        </pc:spChg>
      </pc:sldChg>
      <pc:sldChg chg="modSp del mod">
        <pc:chgData name="Martin Schweinberger" userId="90c3b6fdff4c5443" providerId="LiveId" clId="{16B467C6-3D5B-4F2A-A3D4-D5D9DBF197BE}" dt="2025-11-03T11:27:50.384" v="580" actId="47"/>
        <pc:sldMkLst>
          <pc:docMk/>
          <pc:sldMk cId="459076116" sldId="435"/>
        </pc:sldMkLst>
        <pc:spChg chg="mod">
          <ac:chgData name="Martin Schweinberger" userId="90c3b6fdff4c5443" providerId="LiveId" clId="{16B467C6-3D5B-4F2A-A3D4-D5D9DBF197BE}" dt="2025-11-03T11:07:30.237" v="196" actId="12"/>
          <ac:spMkLst>
            <pc:docMk/>
            <pc:sldMk cId="459076116" sldId="435"/>
            <ac:spMk id="2" creationId="{EB74FCAB-2DC1-8448-35C6-E17C5D679B39}"/>
          </ac:spMkLst>
        </pc:spChg>
      </pc:sldChg>
      <pc:sldChg chg="modSp del mod">
        <pc:chgData name="Martin Schweinberger" userId="90c3b6fdff4c5443" providerId="LiveId" clId="{16B467C6-3D5B-4F2A-A3D4-D5D9DBF197BE}" dt="2025-11-03T11:27:45.722" v="574" actId="47"/>
        <pc:sldMkLst>
          <pc:docMk/>
          <pc:sldMk cId="74462790" sldId="436"/>
        </pc:sldMkLst>
        <pc:spChg chg="mod">
          <ac:chgData name="Martin Schweinberger" userId="90c3b6fdff4c5443" providerId="LiveId" clId="{16B467C6-3D5B-4F2A-A3D4-D5D9DBF197BE}" dt="2025-11-03T11:05:45.770" v="165" actId="27636"/>
          <ac:spMkLst>
            <pc:docMk/>
            <pc:sldMk cId="74462790" sldId="436"/>
            <ac:spMk id="4" creationId="{0C8B3605-CAE2-5488-3C65-E15E87D6E1E4}"/>
          </ac:spMkLst>
        </pc:spChg>
      </pc:sldChg>
      <pc:sldChg chg="del">
        <pc:chgData name="Martin Schweinberger" userId="90c3b6fdff4c5443" providerId="LiveId" clId="{16B467C6-3D5B-4F2A-A3D4-D5D9DBF197BE}" dt="2025-11-03T11:27:48.654" v="578" actId="47"/>
        <pc:sldMkLst>
          <pc:docMk/>
          <pc:sldMk cId="562738345" sldId="437"/>
        </pc:sldMkLst>
      </pc:sldChg>
      <pc:sldChg chg="addSp modSp del mod">
        <pc:chgData name="Martin Schweinberger" userId="90c3b6fdff4c5443" providerId="LiveId" clId="{16B467C6-3D5B-4F2A-A3D4-D5D9DBF197BE}" dt="2025-11-03T11:15:01.735" v="431" actId="47"/>
        <pc:sldMkLst>
          <pc:docMk/>
          <pc:sldMk cId="3740473118" sldId="438"/>
        </pc:sldMkLst>
        <pc:spChg chg="mod">
          <ac:chgData name="Martin Schweinberger" userId="90c3b6fdff4c5443" providerId="LiveId" clId="{16B467C6-3D5B-4F2A-A3D4-D5D9DBF197BE}" dt="2025-11-03T11:10:32.373" v="205" actId="14100"/>
          <ac:spMkLst>
            <pc:docMk/>
            <pc:sldMk cId="3740473118" sldId="438"/>
            <ac:spMk id="4" creationId="{5401756B-CF2B-4E90-188D-169FB095221B}"/>
          </ac:spMkLst>
        </pc:spChg>
        <pc:picChg chg="add mod">
          <ac:chgData name="Martin Schweinberger" userId="90c3b6fdff4c5443" providerId="LiveId" clId="{16B467C6-3D5B-4F2A-A3D4-D5D9DBF197BE}" dt="2025-11-03T11:11:27.977" v="209" actId="14100"/>
          <ac:picMkLst>
            <pc:docMk/>
            <pc:sldMk cId="3740473118" sldId="438"/>
            <ac:picMk id="5" creationId="{D5A657FC-44AC-BC9D-D102-3E02FEFB874C}"/>
          </ac:picMkLst>
        </pc:picChg>
      </pc:sldChg>
      <pc:sldChg chg="addSp delSp modSp add mod">
        <pc:chgData name="Martin Schweinberger" userId="90c3b6fdff4c5443" providerId="LiveId" clId="{16B467C6-3D5B-4F2A-A3D4-D5D9DBF197BE}" dt="2025-11-03T11:22:26.098" v="530" actId="14100"/>
        <pc:sldMkLst>
          <pc:docMk/>
          <pc:sldMk cId="1683281064" sldId="482"/>
        </pc:sldMkLst>
        <pc:spChg chg="mod">
          <ac:chgData name="Martin Schweinberger" userId="90c3b6fdff4c5443" providerId="LiveId" clId="{16B467C6-3D5B-4F2A-A3D4-D5D9DBF197BE}" dt="2025-11-03T11:22:26.098" v="530" actId="14100"/>
          <ac:spMkLst>
            <pc:docMk/>
            <pc:sldMk cId="1683281064" sldId="482"/>
            <ac:spMk id="2" creationId="{B306ACDD-1FAD-FF2B-DE30-865C473AF284}"/>
          </ac:spMkLst>
        </pc:spChg>
        <pc:spChg chg="mod">
          <ac:chgData name="Martin Schweinberger" userId="90c3b6fdff4c5443" providerId="LiveId" clId="{16B467C6-3D5B-4F2A-A3D4-D5D9DBF197BE}" dt="2025-11-03T11:22:23.115" v="529" actId="14100"/>
          <ac:spMkLst>
            <pc:docMk/>
            <pc:sldMk cId="1683281064" sldId="482"/>
            <ac:spMk id="4" creationId="{D05DF66D-5B54-985B-02EB-5FE619CB3D1B}"/>
          </ac:spMkLst>
        </pc:spChg>
        <pc:picChg chg="add mod">
          <ac:chgData name="Martin Schweinberger" userId="90c3b6fdff4c5443" providerId="LiveId" clId="{16B467C6-3D5B-4F2A-A3D4-D5D9DBF197BE}" dt="2025-11-03T11:15:51.650" v="435" actId="1076"/>
          <ac:picMkLst>
            <pc:docMk/>
            <pc:sldMk cId="1683281064" sldId="482"/>
            <ac:picMk id="3" creationId="{A243D51E-3031-6CE1-1970-1CBEE137658B}"/>
          </ac:picMkLst>
        </pc:picChg>
        <pc:picChg chg="add mod">
          <ac:chgData name="Martin Schweinberger" userId="90c3b6fdff4c5443" providerId="LiveId" clId="{16B467C6-3D5B-4F2A-A3D4-D5D9DBF197BE}" dt="2025-11-03T11:15:49.511" v="434" actId="1076"/>
          <ac:picMkLst>
            <pc:docMk/>
            <pc:sldMk cId="1683281064" sldId="482"/>
            <ac:picMk id="5" creationId="{DA8D40AB-0A7F-4AB4-560E-DB7E369AF65B}"/>
          </ac:picMkLst>
        </pc:picChg>
        <pc:picChg chg="add del">
          <ac:chgData name="Martin Schweinberger" userId="90c3b6fdff4c5443" providerId="LiveId" clId="{16B467C6-3D5B-4F2A-A3D4-D5D9DBF197BE}" dt="2025-11-03T11:15:15.806" v="433" actId="478"/>
          <ac:picMkLst>
            <pc:docMk/>
            <pc:sldMk cId="1683281064" sldId="482"/>
            <ac:picMk id="7" creationId="{16C1DAFD-27AC-77FB-A914-AC37986AAB05}"/>
          </ac:picMkLst>
        </pc:picChg>
      </pc:sldChg>
      <pc:sldChg chg="add del">
        <pc:chgData name="Martin Schweinberger" userId="90c3b6fdff4c5443" providerId="LiveId" clId="{16B467C6-3D5B-4F2A-A3D4-D5D9DBF197BE}" dt="2025-11-03T11:27:59.560" v="585" actId="47"/>
        <pc:sldMkLst>
          <pc:docMk/>
          <pc:sldMk cId="904960167" sldId="483"/>
        </pc:sldMkLst>
      </pc:sldChg>
      <pc:sldChg chg="add">
        <pc:chgData name="Martin Schweinberger" userId="90c3b6fdff4c5443" providerId="LiveId" clId="{16B467C6-3D5B-4F2A-A3D4-D5D9DBF197BE}" dt="2025-11-03T11:27:57.786" v="584"/>
        <pc:sldMkLst>
          <pc:docMk/>
          <pc:sldMk cId="3888645466" sldId="484"/>
        </pc:sldMkLst>
      </pc:sldChg>
      <pc:sldChg chg="addSp modSp add mod ord modClrScheme chgLayout">
        <pc:chgData name="Martin Schweinberger" userId="90c3b6fdff4c5443" providerId="LiveId" clId="{16B467C6-3D5B-4F2A-A3D4-D5D9DBF197BE}" dt="2025-11-03T12:07:09.460" v="1615" actId="20577"/>
        <pc:sldMkLst>
          <pc:docMk/>
          <pc:sldMk cId="61579229" sldId="485"/>
        </pc:sldMkLst>
        <pc:spChg chg="mod ord">
          <ac:chgData name="Martin Schweinberger" userId="90c3b6fdff4c5443" providerId="LiveId" clId="{16B467C6-3D5B-4F2A-A3D4-D5D9DBF197BE}" dt="2025-11-03T12:07:09.460" v="1615" actId="20577"/>
          <ac:spMkLst>
            <pc:docMk/>
            <pc:sldMk cId="61579229" sldId="485"/>
            <ac:spMk id="2" creationId="{C2D01292-CD62-34AF-7752-4197E465EA02}"/>
          </ac:spMkLst>
        </pc:spChg>
        <pc:spChg chg="mod ord">
          <ac:chgData name="Martin Schweinberger" userId="90c3b6fdff4c5443" providerId="LiveId" clId="{16B467C6-3D5B-4F2A-A3D4-D5D9DBF197BE}" dt="2025-11-03T11:36:03.813" v="687" actId="700"/>
          <ac:spMkLst>
            <pc:docMk/>
            <pc:sldMk cId="61579229" sldId="485"/>
            <ac:spMk id="3" creationId="{EA937F0F-788B-4B26-49D4-ED720DE442E1}"/>
          </ac:spMkLst>
        </pc:spChg>
        <pc:spChg chg="mod ord">
          <ac:chgData name="Martin Schweinberger" userId="90c3b6fdff4c5443" providerId="LiveId" clId="{16B467C6-3D5B-4F2A-A3D4-D5D9DBF197BE}" dt="2025-11-03T11:36:03.813" v="687" actId="700"/>
          <ac:spMkLst>
            <pc:docMk/>
            <pc:sldMk cId="61579229" sldId="485"/>
            <ac:spMk id="4" creationId="{D9C19B0C-8A2B-2DB4-7EF4-85C5D0EE6571}"/>
          </ac:spMkLst>
        </pc:spChg>
        <pc:spChg chg="add mod ord">
          <ac:chgData name="Martin Schweinberger" userId="90c3b6fdff4c5443" providerId="LiveId" clId="{16B467C6-3D5B-4F2A-A3D4-D5D9DBF197BE}" dt="2025-11-03T12:06:50.321" v="1614" actId="14100"/>
          <ac:spMkLst>
            <pc:docMk/>
            <pc:sldMk cId="61579229" sldId="485"/>
            <ac:spMk id="5" creationId="{398F26A7-0420-DB5B-C7AF-061EB4415829}"/>
          </ac:spMkLst>
        </pc:spChg>
        <pc:spChg chg="mod ord">
          <ac:chgData name="Martin Schweinberger" userId="90c3b6fdff4c5443" providerId="LiveId" clId="{16B467C6-3D5B-4F2A-A3D4-D5D9DBF197BE}" dt="2025-11-03T11:36:03.813" v="687" actId="700"/>
          <ac:spMkLst>
            <pc:docMk/>
            <pc:sldMk cId="61579229" sldId="485"/>
            <ac:spMk id="6" creationId="{08040EC0-47E7-55E3-4E27-2BFB4B717387}"/>
          </ac:spMkLst>
        </pc:spChg>
        <pc:picChg chg="mod">
          <ac:chgData name="Martin Schweinberger" userId="90c3b6fdff4c5443" providerId="LiveId" clId="{16B467C6-3D5B-4F2A-A3D4-D5D9DBF197BE}" dt="2025-11-03T11:36:18.151" v="690" actId="14100"/>
          <ac:picMkLst>
            <pc:docMk/>
            <pc:sldMk cId="61579229" sldId="485"/>
            <ac:picMk id="9" creationId="{AA177CB3-D1BF-2AB6-CD22-F0C83CA30CEF}"/>
          </ac:picMkLst>
        </pc:picChg>
      </pc:sldChg>
      <pc:sldChg chg="addSp delSp modSp add mod">
        <pc:chgData name="Martin Schweinberger" userId="90c3b6fdff4c5443" providerId="LiveId" clId="{16B467C6-3D5B-4F2A-A3D4-D5D9DBF197BE}" dt="2025-11-03T12:06:13.990" v="1563" actId="14100"/>
        <pc:sldMkLst>
          <pc:docMk/>
          <pc:sldMk cId="859625408" sldId="486"/>
        </pc:sldMkLst>
        <pc:spChg chg="mod">
          <ac:chgData name="Martin Schweinberger" userId="90c3b6fdff4c5443" providerId="LiveId" clId="{16B467C6-3D5B-4F2A-A3D4-D5D9DBF197BE}" dt="2025-11-03T12:06:13.990" v="1563" actId="14100"/>
          <ac:spMkLst>
            <pc:docMk/>
            <pc:sldMk cId="859625408" sldId="486"/>
            <ac:spMk id="2" creationId="{026115A6-52D1-0623-B45F-46F03B2C0602}"/>
          </ac:spMkLst>
        </pc:spChg>
        <pc:spChg chg="mod">
          <ac:chgData name="Martin Schweinberger" userId="90c3b6fdff4c5443" providerId="LiveId" clId="{16B467C6-3D5B-4F2A-A3D4-D5D9DBF197BE}" dt="2025-11-03T11:56:07.674" v="953"/>
          <ac:spMkLst>
            <pc:docMk/>
            <pc:sldMk cId="859625408" sldId="486"/>
            <ac:spMk id="3" creationId="{CA0F6D07-34C9-782C-5B12-82FFFB47F910}"/>
          </ac:spMkLst>
        </pc:spChg>
        <pc:spChg chg="del">
          <ac:chgData name="Martin Schweinberger" userId="90c3b6fdff4c5443" providerId="LiveId" clId="{16B467C6-3D5B-4F2A-A3D4-D5D9DBF197BE}" dt="2025-11-03T12:06:04.930" v="1561" actId="478"/>
          <ac:spMkLst>
            <pc:docMk/>
            <pc:sldMk cId="859625408" sldId="486"/>
            <ac:spMk id="4" creationId="{6EB10D89-1845-B55B-871F-A6ADAAA0E431}"/>
          </ac:spMkLst>
        </pc:spChg>
        <pc:spChg chg="del mod">
          <ac:chgData name="Martin Schweinberger" userId="90c3b6fdff4c5443" providerId="LiveId" clId="{16B467C6-3D5B-4F2A-A3D4-D5D9DBF197BE}" dt="2025-11-03T11:54:05.294" v="946" actId="478"/>
          <ac:spMkLst>
            <pc:docMk/>
            <pc:sldMk cId="859625408" sldId="486"/>
            <ac:spMk id="5" creationId="{E9084648-0D87-9920-8756-77A6943323CB}"/>
          </ac:spMkLst>
        </pc:spChg>
        <pc:spChg chg="add del mod">
          <ac:chgData name="Martin Schweinberger" userId="90c3b6fdff4c5443" providerId="LiveId" clId="{16B467C6-3D5B-4F2A-A3D4-D5D9DBF197BE}" dt="2025-11-03T11:54:07.311" v="947" actId="478"/>
          <ac:spMkLst>
            <pc:docMk/>
            <pc:sldMk cId="859625408" sldId="486"/>
            <ac:spMk id="8" creationId="{5ED70F41-7CDB-837B-1005-36A0A3141273}"/>
          </ac:spMkLst>
        </pc:spChg>
        <pc:spChg chg="add del mod">
          <ac:chgData name="Martin Schweinberger" userId="90c3b6fdff4c5443" providerId="LiveId" clId="{16B467C6-3D5B-4F2A-A3D4-D5D9DBF197BE}" dt="2025-11-03T12:06:07.076" v="1562" actId="478"/>
          <ac:spMkLst>
            <pc:docMk/>
            <pc:sldMk cId="859625408" sldId="486"/>
            <ac:spMk id="14" creationId="{967FD96F-0E67-3572-9F8A-0D1DAB3A64E5}"/>
          </ac:spMkLst>
        </pc:spChg>
        <pc:graphicFrameChg chg="add mod modGraphic">
          <ac:chgData name="Martin Schweinberger" userId="90c3b6fdff4c5443" providerId="LiveId" clId="{16B467C6-3D5B-4F2A-A3D4-D5D9DBF197BE}" dt="2025-11-03T12:05:53.572" v="1557" actId="1076"/>
          <ac:graphicFrameMkLst>
            <pc:docMk/>
            <pc:sldMk cId="859625408" sldId="486"/>
            <ac:graphicFrameMk id="12" creationId="{CA7DE2CF-433D-19B9-F759-5696B13D1523}"/>
          </ac:graphicFrameMkLst>
        </pc:graphicFrameChg>
        <pc:picChg chg="del">
          <ac:chgData name="Martin Schweinberger" userId="90c3b6fdff4c5443" providerId="LiveId" clId="{16B467C6-3D5B-4F2A-A3D4-D5D9DBF197BE}" dt="2025-11-03T11:55:41.969" v="948" actId="478"/>
          <ac:picMkLst>
            <pc:docMk/>
            <pc:sldMk cId="859625408" sldId="486"/>
            <ac:picMk id="9" creationId="{2E598EC4-E59E-ADB3-8B8A-EAEA808A5783}"/>
          </ac:picMkLst>
        </pc:picChg>
        <pc:picChg chg="add mod">
          <ac:chgData name="Martin Schweinberger" userId="90c3b6fdff4c5443" providerId="LiveId" clId="{16B467C6-3D5B-4F2A-A3D4-D5D9DBF197BE}" dt="2025-11-03T11:55:53.931" v="952" actId="14100"/>
          <ac:picMkLst>
            <pc:docMk/>
            <pc:sldMk cId="859625408" sldId="486"/>
            <ac:picMk id="11" creationId="{F103CB09-2761-5BEB-2E20-5B6455931CBE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3/11/2025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3/11/2025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5BEF6F-6263-4F8D-8EB5-8791451073CD}"/>
              </a:ext>
            </a:extLst>
          </p:cNvPr>
          <p:cNvSpPr/>
          <p:nvPr userDrawn="1"/>
        </p:nvSpPr>
        <p:spPr bwMode="invGray">
          <a:xfrm>
            <a:off x="0" y="0"/>
            <a:ext cx="12192000" cy="9288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3E3223-6328-4488-8A5F-952E87A12E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4412" t="80198" b="-1"/>
          <a:stretch/>
        </p:blipFill>
        <p:spPr bwMode="ltGray">
          <a:xfrm>
            <a:off x="9852228" y="5499893"/>
            <a:ext cx="2339772" cy="1358107"/>
          </a:xfrm>
          <a:prstGeom prst="rect">
            <a:avLst/>
          </a:prstGeom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5" y="1160745"/>
            <a:ext cx="10738247" cy="1296144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298" y="2571294"/>
            <a:ext cx="10747200" cy="2675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140420-5D32-4B9D-AAC5-EA821D5940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59270" r="70475" b="-1"/>
          <a:stretch/>
        </p:blipFill>
        <p:spPr bwMode="ltGray">
          <a:xfrm>
            <a:off x="1" y="4064704"/>
            <a:ext cx="2699772" cy="2793299"/>
          </a:xfrm>
          <a:prstGeom prst="rect">
            <a:avLst/>
          </a:prstGeom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1484F3-3D7B-466C-B621-2369AAE0DB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325" y="207631"/>
            <a:ext cx="3204000" cy="47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2F89E8-AEA0-41B7-97D7-227B19E804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5326" y="2279553"/>
            <a:ext cx="5220000" cy="3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accent1"/>
                </a:solidFill>
              </a:defRPr>
            </a:lvl1pPr>
            <a:lvl2pPr>
              <a:defRPr sz="1200">
                <a:solidFill>
                  <a:schemeClr val="accent1"/>
                </a:solidFill>
              </a:defRPr>
            </a:lvl2pPr>
            <a:lvl3pPr>
              <a:defRPr sz="1200">
                <a:solidFill>
                  <a:schemeClr val="accent1"/>
                </a:solidFill>
              </a:defRPr>
            </a:lvl3pPr>
            <a:lvl4pPr>
              <a:defRPr sz="1200">
                <a:solidFill>
                  <a:schemeClr val="accent1"/>
                </a:solidFill>
              </a:defRPr>
            </a:lvl4pPr>
            <a:lvl5pPr>
              <a:defRPr lang="en-AU" dirty="0"/>
            </a:lvl5pPr>
            <a:lvl6pPr>
              <a:defRPr b="0"/>
            </a:lvl6pPr>
          </a:lstStyle>
          <a:p>
            <a:pPr lvl="5"/>
            <a:r>
              <a:rPr lang="en-US" dirty="0"/>
              <a:t>[Graph title]</a:t>
            </a:r>
            <a:endParaRPr lang="en-AU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3F161-17EB-4DA5-BE00-069D1277B92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95326" y="2696388"/>
            <a:ext cx="5220000" cy="36123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4324DF9C-3E8A-469C-8FC9-4938DAA322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79511" y="2279553"/>
            <a:ext cx="5220000" cy="36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accent1"/>
                </a:solidFill>
              </a:defRPr>
            </a:lvl1pPr>
            <a:lvl2pPr>
              <a:defRPr sz="1200">
                <a:solidFill>
                  <a:schemeClr val="accent1"/>
                </a:solidFill>
              </a:defRPr>
            </a:lvl2pPr>
            <a:lvl3pPr>
              <a:defRPr sz="1200">
                <a:solidFill>
                  <a:schemeClr val="accent1"/>
                </a:solidFill>
              </a:defRPr>
            </a:lvl3pPr>
            <a:lvl4pPr>
              <a:defRPr sz="1200">
                <a:solidFill>
                  <a:schemeClr val="accent1"/>
                </a:solidFill>
              </a:defRPr>
            </a:lvl4pPr>
            <a:lvl5pPr>
              <a:defRPr lang="en-AU" dirty="0"/>
            </a:lvl5pPr>
            <a:lvl6pPr>
              <a:defRPr b="0"/>
            </a:lvl6pPr>
          </a:lstStyle>
          <a:p>
            <a:pPr lvl="5"/>
            <a:r>
              <a:rPr lang="en-US" dirty="0"/>
              <a:t>[Graph title]</a:t>
            </a:r>
            <a:endParaRPr lang="en-AU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A027F0FB-D735-4865-B5EA-A50B34F47CA8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279511" y="2696388"/>
            <a:ext cx="5220000" cy="36123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CAE7F11A-C7DA-440F-83D7-3571E1FAF1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5327" y="1699200"/>
            <a:ext cx="10772776" cy="504825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accent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97ABDCDB-C6CD-4C8C-A5E2-31920BCF53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F7154F-DE85-4B92-BE63-FC9C5B0FC149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C08FAE1-741A-4147-AD4A-766CC098B7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0701168E-769B-45DB-AFDD-B10DB12B4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0E684A2-92A1-4743-93DB-A2D5AFCE792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B228959-3C67-45BC-954A-A1398190127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2488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5325" y="1700212"/>
            <a:ext cx="10801350" cy="2160000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95325" y="4149320"/>
            <a:ext cx="10801350" cy="2160000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4204264-ED99-42CA-9AA0-998A63609F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F99E85-067E-4D25-84D4-D21BC7C23B71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C68E48-49B8-418B-BA86-C6FED8002F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21DDE5F-D7FC-442F-B28B-E2BE20514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3BF6C02-0CA6-49E2-A373-73DF26BA1D2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89DCE9D-2EC0-4E96-8676-B7755E0D22A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BFF82D3-6289-409B-A057-3D813BA14F7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95325" y="1700213"/>
            <a:ext cx="3384342" cy="4608512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3F6BB689-6536-431A-8821-1D05F11A490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406607" y="1700213"/>
            <a:ext cx="3384000" cy="4608512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DE3EE136-4551-4345-9B3F-12045A92B8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12597" y="1700213"/>
            <a:ext cx="3384000" cy="4608512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A12390-A044-4D48-96A4-00A2D51D9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60070F8D-A181-4941-8E6E-89B3B6A120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713AAF-B990-435A-8393-8A687098057E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6E32DE4-D188-4655-B345-81AD0F7B8A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B6506DFC-3F02-4673-B3B1-41D5834D755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F26CCD0-EFB3-4E19-A77F-85F3E0F33667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0752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7049" y="1700213"/>
            <a:ext cx="7089626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695325" y="1698659"/>
            <a:ext cx="3384000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A819475F-5544-4974-AE9E-4B8F82C06AF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7ADCB3-94A1-487D-85FB-8FFC9CDD03AB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98469F-EA11-46C7-AAEC-1DCCFFCDF4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ECD0CC0B-EDBE-4119-B030-67B593429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C5C398-3572-4EB0-8F84-1F6673C9A65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D565BB-C9BB-4EEC-9693-6827A3D09DE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7848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5326" y="1700213"/>
            <a:ext cx="7092000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8112676" y="1700213"/>
            <a:ext cx="3384000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99C00F56-0B94-47B9-B665-E10A225FC2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415799-71FD-449D-8349-3495B06EE871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CDEB36B-7D7C-483E-8547-AC6A66877E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739D336-33BA-494B-81D0-9D8B47FD0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E2261-AED3-448E-9AA6-9C9A5534417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92BB03-FEDF-43D9-957F-2410F5D597B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9038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Pu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624880"/>
            <a:ext cx="12191999" cy="6233119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90B2496-E1DB-4D4C-859D-CC14426C69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1052514"/>
            <a:ext cx="3384548" cy="5263410"/>
          </a:xfrm>
          <a:prstGeom prst="rect">
            <a:avLst/>
          </a:prstGeom>
          <a:solidFill>
            <a:schemeClr val="bg1"/>
          </a:solidFill>
        </p:spPr>
        <p:txBody>
          <a:bodyPr lIns="180000" tIns="1260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lang="en-AU" dirty="0"/>
            </a:lvl1pPr>
          </a:lstStyle>
          <a:p>
            <a:pPr lvl="0"/>
            <a:r>
              <a:rPr lang="en-AU" dirty="0"/>
              <a:t>[Enter text – You can change the colour of this placeholder under the ‘Shape fill’ menu. Change shape width/height as preferred]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B796C-2145-4E36-9CCD-4A6E104CD8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340768"/>
            <a:ext cx="2592288" cy="87647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683528B-5613-4179-BFD8-DFE24675A84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5D19A3-55E4-4A3E-B43F-B4D3EFBE1E1E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1B58DF6-309B-4BE3-BBE4-1BA28FFD90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09B167-7472-4F88-89E8-DAE2E048396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F249FB-FC55-456D-9BD4-C0130FDA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99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95327" y="1700213"/>
            <a:ext cx="10801349" cy="4249107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95327" y="5949320"/>
            <a:ext cx="10801348" cy="360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683528B-5613-4179-BFD8-DFE24675A84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FA6F18-A6B9-4002-9AF5-5A621B0ECEA9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667976-37E5-419D-871B-FF7F3279A8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328C3BB-E5DD-47D4-B3C1-7A89BC1F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E1B5CB-C615-403B-B182-EBCD5DAC9E6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690D5-44C9-4D2D-925E-426FB8864D8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27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048" y="630979"/>
            <a:ext cx="7784951" cy="6234196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98916" h="5593381">
                <a:moveTo>
                  <a:pt x="454" y="629"/>
                </a:moveTo>
                <a:lnTo>
                  <a:pt x="5198916" y="0"/>
                </a:lnTo>
                <a:lnTo>
                  <a:pt x="5198916" y="5587822"/>
                </a:lnTo>
                <a:lnTo>
                  <a:pt x="1718207" y="5593381"/>
                </a:lnTo>
                <a:cubicBezTo>
                  <a:pt x="689093" y="5283249"/>
                  <a:pt x="-8821" y="3998617"/>
                  <a:pt x="1791" y="3144946"/>
                </a:cubicBezTo>
                <a:cubicBezTo>
                  <a:pt x="3783" y="1941683"/>
                  <a:pt x="-1538" y="1203892"/>
                  <a:pt x="454" y="629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B945E3-14E3-4804-9C19-FEC6CFB9A2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6" y="2204864"/>
            <a:ext cx="3384000" cy="4093424"/>
          </a:xfrm>
          <a:prstGeom prst="rect">
            <a:avLst/>
          </a:prstGeom>
        </p:spPr>
        <p:txBody>
          <a:bodyPr/>
          <a:lstStyle>
            <a:lvl1pPr>
              <a:buNone/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F1548D-4CF2-410E-9EAF-5FFD92B8BD25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4FFD650-D01F-491D-B510-1C0C7A868A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DFCBBC-8906-4BED-9DB4-F37D43569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3384549" cy="1008112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6D18E-7831-44BE-9F27-A68CFE3B02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A412D2-A7E4-4007-BC7B-41EB3D0B60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5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0C548-DD10-4ED1-BA05-293A119D2A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99776" y="619522"/>
            <a:ext cx="6096132" cy="6238324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3943363 w 4070093"/>
              <a:gd name="connsiteY1" fmla="*/ 324970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10480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5150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14049 w 4069424"/>
              <a:gd name="connsiteY0" fmla="*/ 174112 h 5602782"/>
              <a:gd name="connsiteX1" fmla="*/ 4068911 w 4069424"/>
              <a:gd name="connsiteY1" fmla="*/ 0 h 5602782"/>
              <a:gd name="connsiteX2" fmla="*/ 4068422 w 4069424"/>
              <a:gd name="connsiteY2" fmla="*/ 5600840 h 5602782"/>
              <a:gd name="connsiteX3" fmla="*/ 1716536 w 4069424"/>
              <a:gd name="connsiteY3" fmla="*/ 5602782 h 5602782"/>
              <a:gd name="connsiteX4" fmla="*/ 120 w 4069424"/>
              <a:gd name="connsiteY4" fmla="*/ 3154347 h 5602782"/>
              <a:gd name="connsiteX5" fmla="*/ 14049 w 4069424"/>
              <a:gd name="connsiteY5" fmla="*/ 174112 h 560278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4065493 w 4070093"/>
              <a:gd name="connsiteY1" fmla="*/ 51501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934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4333 h 5597085"/>
              <a:gd name="connsiteX1" fmla="*/ 4070582 w 4071095"/>
              <a:gd name="connsiteY1" fmla="*/ 0 h 5597085"/>
              <a:gd name="connsiteX2" fmla="*/ 4070093 w 4071095"/>
              <a:gd name="connsiteY2" fmla="*/ 5595143 h 5597085"/>
              <a:gd name="connsiteX3" fmla="*/ 1718207 w 4071095"/>
              <a:gd name="connsiteY3" fmla="*/ 5597085 h 5597085"/>
              <a:gd name="connsiteX4" fmla="*/ 1791 w 4071095"/>
              <a:gd name="connsiteY4" fmla="*/ 3148650 h 5597085"/>
              <a:gd name="connsiteX5" fmla="*/ 454 w 4071095"/>
              <a:gd name="connsiteY5" fmla="*/ 4333 h 559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71095" h="5597085">
                <a:moveTo>
                  <a:pt x="454" y="4333"/>
                </a:moveTo>
                <a:lnTo>
                  <a:pt x="4070582" y="0"/>
                </a:lnTo>
                <a:cubicBezTo>
                  <a:pt x="4072539" y="1865237"/>
                  <a:pt x="4068136" y="3729906"/>
                  <a:pt x="4070093" y="5595143"/>
                </a:cubicBezTo>
                <a:lnTo>
                  <a:pt x="1718207" y="5597085"/>
                </a:lnTo>
                <a:cubicBezTo>
                  <a:pt x="689093" y="5286953"/>
                  <a:pt x="-8821" y="4002321"/>
                  <a:pt x="1791" y="3148650"/>
                </a:cubicBezTo>
                <a:cubicBezTo>
                  <a:pt x="3783" y="1945387"/>
                  <a:pt x="-1538" y="1207596"/>
                  <a:pt x="454" y="4333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939388E-DE68-4319-9112-7BA5E2C40EB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5326" y="1700213"/>
            <a:ext cx="5208588" cy="460851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spcAft>
                <a:spcPts val="600"/>
              </a:spcAft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5BD460-2E08-418B-9ED2-FED7577890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D1E0F1-AFFA-42EB-BA75-DA2D4500467E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BE6FC7D-C34E-46C7-8941-E28D2138AB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080EDC1B-18C6-4124-ACB9-D441CF15F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5208587" cy="46800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4EC9E-80A6-4F00-A6C2-0211431E31A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63467-2027-4D99-8858-F83AC839052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4967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0C548-DD10-4ED1-BA05-293A119D2A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27980" y="619866"/>
            <a:ext cx="4065161" cy="6239970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0093"/>
              <a:gd name="connsiteY0" fmla="*/ 0 h 5592752"/>
              <a:gd name="connsiteX1" fmla="*/ 2714232 w 4070093"/>
              <a:gd name="connsiteY1" fmla="*/ 3644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2714242"/>
              <a:gd name="connsiteY0" fmla="*/ 0 h 5592752"/>
              <a:gd name="connsiteX1" fmla="*/ 2714232 w 2714242"/>
              <a:gd name="connsiteY1" fmla="*/ 3644 h 5592752"/>
              <a:gd name="connsiteX2" fmla="*/ 2455391 w 2714242"/>
              <a:gd name="connsiteY2" fmla="*/ 5590810 h 5592752"/>
              <a:gd name="connsiteX3" fmla="*/ 1718207 w 2714242"/>
              <a:gd name="connsiteY3" fmla="*/ 5592752 h 5592752"/>
              <a:gd name="connsiteX4" fmla="*/ 1791 w 2714242"/>
              <a:gd name="connsiteY4" fmla="*/ 3144317 h 5592752"/>
              <a:gd name="connsiteX5" fmla="*/ 454 w 2714242"/>
              <a:gd name="connsiteY5" fmla="*/ 0 h 5592752"/>
              <a:gd name="connsiteX0" fmla="*/ 454 w 2714778"/>
              <a:gd name="connsiteY0" fmla="*/ 0 h 5596508"/>
              <a:gd name="connsiteX1" fmla="*/ 2714232 w 2714778"/>
              <a:gd name="connsiteY1" fmla="*/ 3644 h 5596508"/>
              <a:gd name="connsiteX2" fmla="*/ 2714070 w 2714778"/>
              <a:gd name="connsiteY2" fmla="*/ 5596508 h 5596508"/>
              <a:gd name="connsiteX3" fmla="*/ 1718207 w 2714778"/>
              <a:gd name="connsiteY3" fmla="*/ 5592752 h 5596508"/>
              <a:gd name="connsiteX4" fmla="*/ 1791 w 2714778"/>
              <a:gd name="connsiteY4" fmla="*/ 3144317 h 5596508"/>
              <a:gd name="connsiteX5" fmla="*/ 454 w 2714778"/>
              <a:gd name="connsiteY5" fmla="*/ 0 h 5596508"/>
              <a:gd name="connsiteX0" fmla="*/ 454 w 2714070"/>
              <a:gd name="connsiteY0" fmla="*/ 0 h 5596508"/>
              <a:gd name="connsiteX1" fmla="*/ 2709992 w 2714070"/>
              <a:gd name="connsiteY1" fmla="*/ 3644 h 5596508"/>
              <a:gd name="connsiteX2" fmla="*/ 2714070 w 2714070"/>
              <a:gd name="connsiteY2" fmla="*/ 5596508 h 5596508"/>
              <a:gd name="connsiteX3" fmla="*/ 1718207 w 2714070"/>
              <a:gd name="connsiteY3" fmla="*/ 5592752 h 5596508"/>
              <a:gd name="connsiteX4" fmla="*/ 1791 w 2714070"/>
              <a:gd name="connsiteY4" fmla="*/ 3144317 h 5596508"/>
              <a:gd name="connsiteX5" fmla="*/ 454 w 2714070"/>
              <a:gd name="connsiteY5" fmla="*/ 0 h 5596508"/>
              <a:gd name="connsiteX0" fmla="*/ 454 w 2714779"/>
              <a:gd name="connsiteY0" fmla="*/ 2054 h 5598562"/>
              <a:gd name="connsiteX1" fmla="*/ 2714233 w 2714779"/>
              <a:gd name="connsiteY1" fmla="*/ 0 h 5598562"/>
              <a:gd name="connsiteX2" fmla="*/ 2714070 w 2714779"/>
              <a:gd name="connsiteY2" fmla="*/ 5598562 h 5598562"/>
              <a:gd name="connsiteX3" fmla="*/ 1718207 w 2714779"/>
              <a:gd name="connsiteY3" fmla="*/ 5594806 h 5598562"/>
              <a:gd name="connsiteX4" fmla="*/ 1791 w 2714779"/>
              <a:gd name="connsiteY4" fmla="*/ 3146371 h 5598562"/>
              <a:gd name="connsiteX5" fmla="*/ 454 w 2714779"/>
              <a:gd name="connsiteY5" fmla="*/ 2054 h 5598562"/>
              <a:gd name="connsiteX0" fmla="*/ 454 w 2714779"/>
              <a:gd name="connsiteY0" fmla="*/ 7751 h 5598562"/>
              <a:gd name="connsiteX1" fmla="*/ 2714233 w 2714779"/>
              <a:gd name="connsiteY1" fmla="*/ 0 h 5598562"/>
              <a:gd name="connsiteX2" fmla="*/ 2714070 w 2714779"/>
              <a:gd name="connsiteY2" fmla="*/ 5598562 h 5598562"/>
              <a:gd name="connsiteX3" fmla="*/ 1718207 w 2714779"/>
              <a:gd name="connsiteY3" fmla="*/ 5594806 h 5598562"/>
              <a:gd name="connsiteX4" fmla="*/ 1791 w 2714779"/>
              <a:gd name="connsiteY4" fmla="*/ 3146371 h 5598562"/>
              <a:gd name="connsiteX5" fmla="*/ 454 w 2714779"/>
              <a:gd name="connsiteY5" fmla="*/ 7751 h 5598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4779" h="5598562">
                <a:moveTo>
                  <a:pt x="454" y="7751"/>
                </a:moveTo>
                <a:lnTo>
                  <a:pt x="2714233" y="0"/>
                </a:lnTo>
                <a:cubicBezTo>
                  <a:pt x="2716190" y="1865237"/>
                  <a:pt x="2712113" y="3733325"/>
                  <a:pt x="2714070" y="5598562"/>
                </a:cubicBezTo>
                <a:lnTo>
                  <a:pt x="1718207" y="5594806"/>
                </a:lnTo>
                <a:cubicBezTo>
                  <a:pt x="689093" y="5284674"/>
                  <a:pt x="-8821" y="4000042"/>
                  <a:pt x="1791" y="3146371"/>
                </a:cubicBezTo>
                <a:cubicBezTo>
                  <a:pt x="3783" y="1943108"/>
                  <a:pt x="-1538" y="1211014"/>
                  <a:pt x="454" y="7751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939388E-DE68-4319-9112-7BA5E2C40EB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5326" y="1700213"/>
            <a:ext cx="7089890" cy="460851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spcAft>
                <a:spcPts val="600"/>
              </a:spcAft>
              <a:defRPr lang="en-US" dirty="0" smtClean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5BD460-2E08-418B-9ED2-FED7577890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E2A31D-86B6-46B8-BB44-FE4A0151AFEC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9DB1757-F26E-4E87-887C-D21CB8F0D4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322A0C3-D06A-4B53-BF2D-7247BE3F1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7089890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A16CAE-14B9-4A43-877B-E46EF044168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5BFC0C-3AAF-4677-B586-CD5CBF731F7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313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64299D2-DE60-4B62-A10B-375899206764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695325" y="1143405"/>
            <a:ext cx="10738247" cy="1296144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695298" y="2553954"/>
            <a:ext cx="10747200" cy="2675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8" name="Right Triangle 3">
            <a:extLst>
              <a:ext uri="{FF2B5EF4-FFF2-40B4-BE49-F238E27FC236}">
                <a16:creationId xmlns:a16="http://schemas.microsoft.com/office/drawing/2014/main" id="{E49831C3-1265-4B26-84DA-16A7EC28AF57}"/>
              </a:ext>
            </a:extLst>
          </p:cNvPr>
          <p:cNvSpPr/>
          <p:nvPr userDrawn="1"/>
        </p:nvSpPr>
        <p:spPr bwMode="white"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Graphic 1">
            <a:extLst>
              <a:ext uri="{FF2B5EF4-FFF2-40B4-BE49-F238E27FC236}">
                <a16:creationId xmlns:a16="http://schemas.microsoft.com/office/drawing/2014/main" id="{570549AC-72A0-49C7-B98A-4959B5690850}"/>
              </a:ext>
            </a:extLst>
          </p:cNvPr>
          <p:cNvSpPr/>
          <p:nvPr userDrawn="1"/>
        </p:nvSpPr>
        <p:spPr bwMode="white"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EDF6610-A984-4E2A-B1B8-C6D0294849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325" y="207631"/>
            <a:ext cx="3204000" cy="47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5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9550" y="-3115"/>
            <a:ext cx="7782449" cy="6868289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586635 h 6179387"/>
              <a:gd name="connsiteX1" fmla="*/ 5198916 w 5198916"/>
              <a:gd name="connsiteY1" fmla="*/ 0 h 6179387"/>
              <a:gd name="connsiteX2" fmla="*/ 5198916 w 5198916"/>
              <a:gd name="connsiteY2" fmla="*/ 6173828 h 6179387"/>
              <a:gd name="connsiteX3" fmla="*/ 1718207 w 5198916"/>
              <a:gd name="connsiteY3" fmla="*/ 6179387 h 6179387"/>
              <a:gd name="connsiteX4" fmla="*/ 1791 w 5198916"/>
              <a:gd name="connsiteY4" fmla="*/ 3730952 h 6179387"/>
              <a:gd name="connsiteX5" fmla="*/ 454 w 5198916"/>
              <a:gd name="connsiteY5" fmla="*/ 586635 h 6179387"/>
              <a:gd name="connsiteX0" fmla="*/ 8476 w 5197245"/>
              <a:gd name="connsiteY0" fmla="*/ 39696 h 6179387"/>
              <a:gd name="connsiteX1" fmla="*/ 5197245 w 5197245"/>
              <a:gd name="connsiteY1" fmla="*/ 0 h 6179387"/>
              <a:gd name="connsiteX2" fmla="*/ 5197245 w 5197245"/>
              <a:gd name="connsiteY2" fmla="*/ 6173828 h 6179387"/>
              <a:gd name="connsiteX3" fmla="*/ 1716536 w 5197245"/>
              <a:gd name="connsiteY3" fmla="*/ 6179387 h 6179387"/>
              <a:gd name="connsiteX4" fmla="*/ 120 w 5197245"/>
              <a:gd name="connsiteY4" fmla="*/ 3730952 h 6179387"/>
              <a:gd name="connsiteX5" fmla="*/ 8476 w 5197245"/>
              <a:gd name="connsiteY5" fmla="*/ 39696 h 6179387"/>
              <a:gd name="connsiteX0" fmla="*/ 8476 w 5197245"/>
              <a:gd name="connsiteY0" fmla="*/ 0 h 6139691"/>
              <a:gd name="connsiteX1" fmla="*/ 5146357 w 5197245"/>
              <a:gd name="connsiteY1" fmla="*/ 191044 h 6139691"/>
              <a:gd name="connsiteX2" fmla="*/ 5197245 w 5197245"/>
              <a:gd name="connsiteY2" fmla="*/ 6134132 h 6139691"/>
              <a:gd name="connsiteX3" fmla="*/ 1716536 w 5197245"/>
              <a:gd name="connsiteY3" fmla="*/ 6139691 h 6139691"/>
              <a:gd name="connsiteX4" fmla="*/ 120 w 5197245"/>
              <a:gd name="connsiteY4" fmla="*/ 3691256 h 6139691"/>
              <a:gd name="connsiteX5" fmla="*/ 8476 w 5197245"/>
              <a:gd name="connsiteY5" fmla="*/ 0 h 6139691"/>
              <a:gd name="connsiteX0" fmla="*/ 8476 w 5197245"/>
              <a:gd name="connsiteY0" fmla="*/ 22604 h 6162295"/>
              <a:gd name="connsiteX1" fmla="*/ 5197245 w 5197245"/>
              <a:gd name="connsiteY1" fmla="*/ 0 h 6162295"/>
              <a:gd name="connsiteX2" fmla="*/ 5197245 w 5197245"/>
              <a:gd name="connsiteY2" fmla="*/ 6156736 h 6162295"/>
              <a:gd name="connsiteX3" fmla="*/ 1716536 w 5197245"/>
              <a:gd name="connsiteY3" fmla="*/ 6162295 h 6162295"/>
              <a:gd name="connsiteX4" fmla="*/ 120 w 5197245"/>
              <a:gd name="connsiteY4" fmla="*/ 3713860 h 6162295"/>
              <a:gd name="connsiteX5" fmla="*/ 8476 w 5197245"/>
              <a:gd name="connsiteY5" fmla="*/ 22604 h 6162295"/>
              <a:gd name="connsiteX0" fmla="*/ 2115 w 5197245"/>
              <a:gd name="connsiteY0" fmla="*/ 5512 h 6162295"/>
              <a:gd name="connsiteX1" fmla="*/ 5197245 w 5197245"/>
              <a:gd name="connsiteY1" fmla="*/ 0 h 6162295"/>
              <a:gd name="connsiteX2" fmla="*/ 5197245 w 5197245"/>
              <a:gd name="connsiteY2" fmla="*/ 6156736 h 6162295"/>
              <a:gd name="connsiteX3" fmla="*/ 1716536 w 5197245"/>
              <a:gd name="connsiteY3" fmla="*/ 6162295 h 6162295"/>
              <a:gd name="connsiteX4" fmla="*/ 120 w 5197245"/>
              <a:gd name="connsiteY4" fmla="*/ 3713860 h 6162295"/>
              <a:gd name="connsiteX5" fmla="*/ 2115 w 5197245"/>
              <a:gd name="connsiteY5" fmla="*/ 5512 h 6162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97245" h="6162295">
                <a:moveTo>
                  <a:pt x="2115" y="5512"/>
                </a:moveTo>
                <a:lnTo>
                  <a:pt x="5197245" y="0"/>
                </a:lnTo>
                <a:lnTo>
                  <a:pt x="5197245" y="6156736"/>
                </a:lnTo>
                <a:lnTo>
                  <a:pt x="1716536" y="6162295"/>
                </a:lnTo>
                <a:cubicBezTo>
                  <a:pt x="687422" y="5852163"/>
                  <a:pt x="-10492" y="4567531"/>
                  <a:pt x="120" y="3713860"/>
                </a:cubicBezTo>
                <a:cubicBezTo>
                  <a:pt x="2112" y="2510597"/>
                  <a:pt x="123" y="1208775"/>
                  <a:pt x="2115" y="5512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B945E3-14E3-4804-9C19-FEC6CFB9A2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6" y="2204864"/>
            <a:ext cx="3384000" cy="4093424"/>
          </a:xfrm>
          <a:prstGeom prst="rect">
            <a:avLst/>
          </a:prstGeom>
        </p:spPr>
        <p:txBody>
          <a:bodyPr/>
          <a:lstStyle>
            <a:lvl1pPr>
              <a:buNone/>
              <a:defRPr lang="en-US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  <a:lvl6pPr>
              <a:defRPr lang="en-AU" dirty="0">
                <a:solidFill>
                  <a:schemeClr val="bg1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22D7A-8171-44C9-AFA6-24E34B78763E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F45073E-2992-405B-AB05-A3E6ADD28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3384549" cy="1008112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604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0C548-DD10-4ED1-BA05-293A119D2A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102278" y="-2778"/>
            <a:ext cx="6093632" cy="6860624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3943363 w 4070093"/>
              <a:gd name="connsiteY1" fmla="*/ 324970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10480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5150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14049 w 4069424"/>
              <a:gd name="connsiteY0" fmla="*/ 174112 h 5602782"/>
              <a:gd name="connsiteX1" fmla="*/ 4068911 w 4069424"/>
              <a:gd name="connsiteY1" fmla="*/ 0 h 5602782"/>
              <a:gd name="connsiteX2" fmla="*/ 4068422 w 4069424"/>
              <a:gd name="connsiteY2" fmla="*/ 5600840 h 5602782"/>
              <a:gd name="connsiteX3" fmla="*/ 1716536 w 4069424"/>
              <a:gd name="connsiteY3" fmla="*/ 5602782 h 5602782"/>
              <a:gd name="connsiteX4" fmla="*/ 120 w 4069424"/>
              <a:gd name="connsiteY4" fmla="*/ 3154347 h 5602782"/>
              <a:gd name="connsiteX5" fmla="*/ 14049 w 4069424"/>
              <a:gd name="connsiteY5" fmla="*/ 174112 h 560278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4065493 w 4070093"/>
              <a:gd name="connsiteY1" fmla="*/ 51501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934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4333 h 5597085"/>
              <a:gd name="connsiteX1" fmla="*/ 4070582 w 4071095"/>
              <a:gd name="connsiteY1" fmla="*/ 0 h 5597085"/>
              <a:gd name="connsiteX2" fmla="*/ 4070093 w 4071095"/>
              <a:gd name="connsiteY2" fmla="*/ 5595143 h 5597085"/>
              <a:gd name="connsiteX3" fmla="*/ 1718207 w 4071095"/>
              <a:gd name="connsiteY3" fmla="*/ 5597085 h 5597085"/>
              <a:gd name="connsiteX4" fmla="*/ 1791 w 4071095"/>
              <a:gd name="connsiteY4" fmla="*/ 3148650 h 5597085"/>
              <a:gd name="connsiteX5" fmla="*/ 454 w 4071095"/>
              <a:gd name="connsiteY5" fmla="*/ 4333 h 5597085"/>
              <a:gd name="connsiteX0" fmla="*/ 454 w 4070093"/>
              <a:gd name="connsiteY0" fmla="*/ 562667 h 6155419"/>
              <a:gd name="connsiteX1" fmla="*/ 4062101 w 4070093"/>
              <a:gd name="connsiteY1" fmla="*/ 0 h 6155419"/>
              <a:gd name="connsiteX2" fmla="*/ 4070093 w 4070093"/>
              <a:gd name="connsiteY2" fmla="*/ 6153477 h 6155419"/>
              <a:gd name="connsiteX3" fmla="*/ 1718207 w 4070093"/>
              <a:gd name="connsiteY3" fmla="*/ 6155419 h 6155419"/>
              <a:gd name="connsiteX4" fmla="*/ 1791 w 4070093"/>
              <a:gd name="connsiteY4" fmla="*/ 3706984 h 6155419"/>
              <a:gd name="connsiteX5" fmla="*/ 454 w 4070093"/>
              <a:gd name="connsiteY5" fmla="*/ 562667 h 6155419"/>
              <a:gd name="connsiteX0" fmla="*/ 7264 w 4068422"/>
              <a:gd name="connsiteY0" fmla="*/ 15728 h 6155419"/>
              <a:gd name="connsiteX1" fmla="*/ 4060430 w 4068422"/>
              <a:gd name="connsiteY1" fmla="*/ 0 h 6155419"/>
              <a:gd name="connsiteX2" fmla="*/ 4068422 w 4068422"/>
              <a:gd name="connsiteY2" fmla="*/ 6153477 h 6155419"/>
              <a:gd name="connsiteX3" fmla="*/ 1716536 w 4068422"/>
              <a:gd name="connsiteY3" fmla="*/ 6155419 h 6155419"/>
              <a:gd name="connsiteX4" fmla="*/ 120 w 4068422"/>
              <a:gd name="connsiteY4" fmla="*/ 3706984 h 6155419"/>
              <a:gd name="connsiteX5" fmla="*/ 7264 w 4068422"/>
              <a:gd name="connsiteY5" fmla="*/ 15728 h 6155419"/>
              <a:gd name="connsiteX0" fmla="*/ 7264 w 4069425"/>
              <a:gd name="connsiteY0" fmla="*/ 15728 h 6155419"/>
              <a:gd name="connsiteX1" fmla="*/ 4068912 w 4069425"/>
              <a:gd name="connsiteY1" fmla="*/ 0 h 6155419"/>
              <a:gd name="connsiteX2" fmla="*/ 4068422 w 4069425"/>
              <a:gd name="connsiteY2" fmla="*/ 6153477 h 6155419"/>
              <a:gd name="connsiteX3" fmla="*/ 1716536 w 4069425"/>
              <a:gd name="connsiteY3" fmla="*/ 6155419 h 6155419"/>
              <a:gd name="connsiteX4" fmla="*/ 120 w 4069425"/>
              <a:gd name="connsiteY4" fmla="*/ 3706984 h 6155419"/>
              <a:gd name="connsiteX5" fmla="*/ 7264 w 4069425"/>
              <a:gd name="connsiteY5" fmla="*/ 15728 h 6155419"/>
              <a:gd name="connsiteX0" fmla="*/ 3023 w 4069425"/>
              <a:gd name="connsiteY0" fmla="*/ 4334 h 6155419"/>
              <a:gd name="connsiteX1" fmla="*/ 4068912 w 4069425"/>
              <a:gd name="connsiteY1" fmla="*/ 0 h 6155419"/>
              <a:gd name="connsiteX2" fmla="*/ 4068422 w 4069425"/>
              <a:gd name="connsiteY2" fmla="*/ 6153477 h 6155419"/>
              <a:gd name="connsiteX3" fmla="*/ 1716536 w 4069425"/>
              <a:gd name="connsiteY3" fmla="*/ 6155419 h 6155419"/>
              <a:gd name="connsiteX4" fmla="*/ 120 w 4069425"/>
              <a:gd name="connsiteY4" fmla="*/ 3706984 h 6155419"/>
              <a:gd name="connsiteX5" fmla="*/ 3023 w 4069425"/>
              <a:gd name="connsiteY5" fmla="*/ 4334 h 615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69425" h="6155419">
                <a:moveTo>
                  <a:pt x="3023" y="4334"/>
                </a:moveTo>
                <a:lnTo>
                  <a:pt x="4068912" y="0"/>
                </a:lnTo>
                <a:cubicBezTo>
                  <a:pt x="4070869" y="1865237"/>
                  <a:pt x="4066465" y="4288240"/>
                  <a:pt x="4068422" y="6153477"/>
                </a:cubicBezTo>
                <a:lnTo>
                  <a:pt x="1716536" y="6155419"/>
                </a:lnTo>
                <a:cubicBezTo>
                  <a:pt x="687422" y="5845287"/>
                  <a:pt x="-10492" y="4560655"/>
                  <a:pt x="120" y="3706984"/>
                </a:cubicBezTo>
                <a:cubicBezTo>
                  <a:pt x="2112" y="2503721"/>
                  <a:pt x="1031" y="1207597"/>
                  <a:pt x="3023" y="4334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5BD460-2E08-418B-9ED2-FED7577890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06BD81E-48A0-488B-B875-7D993A64CC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5" y="1700213"/>
            <a:ext cx="5208587" cy="4598075"/>
          </a:xfrm>
          <a:prstGeom prst="rect">
            <a:avLst/>
          </a:prstGeom>
        </p:spPr>
        <p:txBody>
          <a:bodyPr/>
          <a:lstStyle>
            <a:lvl1pPr>
              <a:buNone/>
              <a:defRPr lang="en-US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  <a:lvl6pPr>
              <a:defRPr lang="en-AU" dirty="0">
                <a:solidFill>
                  <a:schemeClr val="bg1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B152F0-B857-4837-AD26-E55058B68A12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7296C6-F9EC-4B3A-9119-76D6C6709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5208586" cy="4680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333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B4FA68DC-FEFE-4790-B4A5-75AF5CDBE1D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invGray">
          <a:xfrm>
            <a:off x="0" y="0"/>
            <a:ext cx="10704513" cy="6869113"/>
          </a:xfrm>
          <a:solidFill>
            <a:schemeClr val="accent1"/>
          </a:solidFill>
        </p:spPr>
        <p:txBody>
          <a:bodyPr>
            <a:normAutofit/>
          </a:bodyPr>
          <a:lstStyle>
            <a:lvl1pPr>
              <a:defRPr sz="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AU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BEE3ED-5C13-4151-AFC4-04F14BD9ECA3}"/>
              </a:ext>
            </a:extLst>
          </p:cNvPr>
          <p:cNvSpPr txBox="1"/>
          <p:nvPr userDrawn="1"/>
        </p:nvSpPr>
        <p:spPr>
          <a:xfrm>
            <a:off x="1" y="-622612"/>
            <a:ext cx="7632171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Clicking along the edge of purple container and change the shape fill colour.</a:t>
            </a:r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8FB0C548-DD10-4ED1-BA05-293A119D2AE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851" y="-8784"/>
            <a:ext cx="4083149" cy="6868620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0093"/>
              <a:gd name="connsiteY0" fmla="*/ 0 h 5592752"/>
              <a:gd name="connsiteX1" fmla="*/ 2714232 w 4070093"/>
              <a:gd name="connsiteY1" fmla="*/ 3644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2714242"/>
              <a:gd name="connsiteY0" fmla="*/ 0 h 5592752"/>
              <a:gd name="connsiteX1" fmla="*/ 2714232 w 2714242"/>
              <a:gd name="connsiteY1" fmla="*/ 3644 h 5592752"/>
              <a:gd name="connsiteX2" fmla="*/ 2455391 w 2714242"/>
              <a:gd name="connsiteY2" fmla="*/ 5590810 h 5592752"/>
              <a:gd name="connsiteX3" fmla="*/ 1718207 w 2714242"/>
              <a:gd name="connsiteY3" fmla="*/ 5592752 h 5592752"/>
              <a:gd name="connsiteX4" fmla="*/ 1791 w 2714242"/>
              <a:gd name="connsiteY4" fmla="*/ 3144317 h 5592752"/>
              <a:gd name="connsiteX5" fmla="*/ 454 w 2714242"/>
              <a:gd name="connsiteY5" fmla="*/ 0 h 5592752"/>
              <a:gd name="connsiteX0" fmla="*/ 454 w 2714778"/>
              <a:gd name="connsiteY0" fmla="*/ 0 h 5596508"/>
              <a:gd name="connsiteX1" fmla="*/ 2714232 w 2714778"/>
              <a:gd name="connsiteY1" fmla="*/ 3644 h 5596508"/>
              <a:gd name="connsiteX2" fmla="*/ 2714070 w 2714778"/>
              <a:gd name="connsiteY2" fmla="*/ 5596508 h 5596508"/>
              <a:gd name="connsiteX3" fmla="*/ 1718207 w 2714778"/>
              <a:gd name="connsiteY3" fmla="*/ 5592752 h 5596508"/>
              <a:gd name="connsiteX4" fmla="*/ 1791 w 2714778"/>
              <a:gd name="connsiteY4" fmla="*/ 3144317 h 5596508"/>
              <a:gd name="connsiteX5" fmla="*/ 454 w 2714778"/>
              <a:gd name="connsiteY5" fmla="*/ 0 h 5596508"/>
              <a:gd name="connsiteX0" fmla="*/ 454 w 2714070"/>
              <a:gd name="connsiteY0" fmla="*/ 0 h 5596508"/>
              <a:gd name="connsiteX1" fmla="*/ 2709992 w 2714070"/>
              <a:gd name="connsiteY1" fmla="*/ 3644 h 5596508"/>
              <a:gd name="connsiteX2" fmla="*/ 2714070 w 2714070"/>
              <a:gd name="connsiteY2" fmla="*/ 5596508 h 5596508"/>
              <a:gd name="connsiteX3" fmla="*/ 1718207 w 2714070"/>
              <a:gd name="connsiteY3" fmla="*/ 5592752 h 5596508"/>
              <a:gd name="connsiteX4" fmla="*/ 1791 w 2714070"/>
              <a:gd name="connsiteY4" fmla="*/ 3144317 h 5596508"/>
              <a:gd name="connsiteX5" fmla="*/ 454 w 2714070"/>
              <a:gd name="connsiteY5" fmla="*/ 0 h 5596508"/>
              <a:gd name="connsiteX0" fmla="*/ 454 w 2714779"/>
              <a:gd name="connsiteY0" fmla="*/ 2054 h 5598562"/>
              <a:gd name="connsiteX1" fmla="*/ 2714233 w 2714779"/>
              <a:gd name="connsiteY1" fmla="*/ 0 h 5598562"/>
              <a:gd name="connsiteX2" fmla="*/ 2714070 w 2714779"/>
              <a:gd name="connsiteY2" fmla="*/ 5598562 h 5598562"/>
              <a:gd name="connsiteX3" fmla="*/ 1718207 w 2714779"/>
              <a:gd name="connsiteY3" fmla="*/ 5594806 h 5598562"/>
              <a:gd name="connsiteX4" fmla="*/ 1791 w 2714779"/>
              <a:gd name="connsiteY4" fmla="*/ 3146371 h 5598562"/>
              <a:gd name="connsiteX5" fmla="*/ 454 w 2714779"/>
              <a:gd name="connsiteY5" fmla="*/ 2054 h 5598562"/>
              <a:gd name="connsiteX0" fmla="*/ 454 w 2714779"/>
              <a:gd name="connsiteY0" fmla="*/ 7751 h 5598562"/>
              <a:gd name="connsiteX1" fmla="*/ 2714233 w 2714779"/>
              <a:gd name="connsiteY1" fmla="*/ 0 h 5598562"/>
              <a:gd name="connsiteX2" fmla="*/ 2714070 w 2714779"/>
              <a:gd name="connsiteY2" fmla="*/ 5598562 h 5598562"/>
              <a:gd name="connsiteX3" fmla="*/ 1718207 w 2714779"/>
              <a:gd name="connsiteY3" fmla="*/ 5594806 h 5598562"/>
              <a:gd name="connsiteX4" fmla="*/ 1791 w 2714779"/>
              <a:gd name="connsiteY4" fmla="*/ 3146371 h 5598562"/>
              <a:gd name="connsiteX5" fmla="*/ 454 w 2714779"/>
              <a:gd name="connsiteY5" fmla="*/ 7751 h 5598562"/>
              <a:gd name="connsiteX0" fmla="*/ 454 w 2714070"/>
              <a:gd name="connsiteY0" fmla="*/ 571782 h 6162593"/>
              <a:gd name="connsiteX1" fmla="*/ 2707872 w 2714070"/>
              <a:gd name="connsiteY1" fmla="*/ 0 h 6162593"/>
              <a:gd name="connsiteX2" fmla="*/ 2714070 w 2714070"/>
              <a:gd name="connsiteY2" fmla="*/ 6162593 h 6162593"/>
              <a:gd name="connsiteX3" fmla="*/ 1718207 w 2714070"/>
              <a:gd name="connsiteY3" fmla="*/ 6158837 h 6162593"/>
              <a:gd name="connsiteX4" fmla="*/ 1791 w 2714070"/>
              <a:gd name="connsiteY4" fmla="*/ 3710402 h 6162593"/>
              <a:gd name="connsiteX5" fmla="*/ 454 w 2714070"/>
              <a:gd name="connsiteY5" fmla="*/ 571782 h 6162593"/>
              <a:gd name="connsiteX0" fmla="*/ 454 w 2714070"/>
              <a:gd name="connsiteY0" fmla="*/ 7751 h 6162593"/>
              <a:gd name="connsiteX1" fmla="*/ 2707872 w 2714070"/>
              <a:gd name="connsiteY1" fmla="*/ 0 h 6162593"/>
              <a:gd name="connsiteX2" fmla="*/ 2714070 w 2714070"/>
              <a:gd name="connsiteY2" fmla="*/ 6162593 h 6162593"/>
              <a:gd name="connsiteX3" fmla="*/ 1718207 w 2714070"/>
              <a:gd name="connsiteY3" fmla="*/ 6158837 h 6162593"/>
              <a:gd name="connsiteX4" fmla="*/ 1791 w 2714070"/>
              <a:gd name="connsiteY4" fmla="*/ 3710402 h 6162593"/>
              <a:gd name="connsiteX5" fmla="*/ 454 w 2714070"/>
              <a:gd name="connsiteY5" fmla="*/ 7751 h 6162593"/>
              <a:gd name="connsiteX0" fmla="*/ 454 w 2720839"/>
              <a:gd name="connsiteY0" fmla="*/ 7751 h 6162593"/>
              <a:gd name="connsiteX1" fmla="*/ 2720594 w 2720839"/>
              <a:gd name="connsiteY1" fmla="*/ 0 h 6162593"/>
              <a:gd name="connsiteX2" fmla="*/ 2714070 w 2720839"/>
              <a:gd name="connsiteY2" fmla="*/ 6162593 h 6162593"/>
              <a:gd name="connsiteX3" fmla="*/ 1718207 w 2720839"/>
              <a:gd name="connsiteY3" fmla="*/ 6158837 h 6162593"/>
              <a:gd name="connsiteX4" fmla="*/ 1791 w 2720839"/>
              <a:gd name="connsiteY4" fmla="*/ 3710402 h 6162593"/>
              <a:gd name="connsiteX5" fmla="*/ 454 w 2720839"/>
              <a:gd name="connsiteY5" fmla="*/ 7751 h 6162593"/>
              <a:gd name="connsiteX0" fmla="*/ 454 w 2726792"/>
              <a:gd name="connsiteY0" fmla="*/ 7751 h 6162593"/>
              <a:gd name="connsiteX1" fmla="*/ 2720594 w 2726792"/>
              <a:gd name="connsiteY1" fmla="*/ 0 h 6162593"/>
              <a:gd name="connsiteX2" fmla="*/ 2726792 w 2726792"/>
              <a:gd name="connsiteY2" fmla="*/ 6162593 h 6162593"/>
              <a:gd name="connsiteX3" fmla="*/ 1718207 w 2726792"/>
              <a:gd name="connsiteY3" fmla="*/ 6158837 h 6162593"/>
              <a:gd name="connsiteX4" fmla="*/ 1791 w 2726792"/>
              <a:gd name="connsiteY4" fmla="*/ 3710402 h 6162593"/>
              <a:gd name="connsiteX5" fmla="*/ 454 w 2726792"/>
              <a:gd name="connsiteY5" fmla="*/ 7751 h 6162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26792" h="6162593">
                <a:moveTo>
                  <a:pt x="454" y="7751"/>
                </a:moveTo>
                <a:lnTo>
                  <a:pt x="2720594" y="0"/>
                </a:lnTo>
                <a:cubicBezTo>
                  <a:pt x="2722551" y="1865237"/>
                  <a:pt x="2724835" y="4297356"/>
                  <a:pt x="2726792" y="6162593"/>
                </a:cubicBezTo>
                <a:lnTo>
                  <a:pt x="1718207" y="6158837"/>
                </a:lnTo>
                <a:cubicBezTo>
                  <a:pt x="689093" y="5848705"/>
                  <a:pt x="-8821" y="4564073"/>
                  <a:pt x="1791" y="3710402"/>
                </a:cubicBezTo>
                <a:cubicBezTo>
                  <a:pt x="3783" y="2507139"/>
                  <a:pt x="-1538" y="1211014"/>
                  <a:pt x="454" y="7751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5BD460-2E08-418B-9ED2-FED7577890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68C9D50-7928-4CA0-BFA2-1AB0032BF1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white">
          <a:xfrm>
            <a:off x="695325" y="1700213"/>
            <a:ext cx="7089891" cy="4598075"/>
          </a:xfrm>
          <a:prstGeom prst="rect">
            <a:avLst/>
          </a:prstGeom>
        </p:spPr>
        <p:txBody>
          <a:bodyPr/>
          <a:lstStyle>
            <a:lvl1pPr>
              <a:buNone/>
              <a:defRPr lang="en-US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  <a:lvl6pPr>
              <a:defRPr lang="en-AU" dirty="0">
                <a:solidFill>
                  <a:schemeClr val="bg1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F87536-1667-4319-A130-CF6578DB2C85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95326" y="1052736"/>
            <a:ext cx="7096124" cy="4690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508C9E-FE7C-44AA-84C7-0471A04346C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52737AE-AB1C-425B-82B5-B5D4E120803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7742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049" y="630978"/>
            <a:ext cx="3888000" cy="2844000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B945E3-14E3-4804-9C19-FEC6CFB9A2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326" y="2204864"/>
            <a:ext cx="3384000" cy="4093424"/>
          </a:xfrm>
          <a:prstGeom prst="rect">
            <a:avLst/>
          </a:prstGeom>
        </p:spPr>
        <p:txBody>
          <a:bodyPr/>
          <a:lstStyle>
            <a:lvl1pPr>
              <a:buNone/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DA8ABAA8-126B-459D-B960-B85E22F49D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86B950FF-5CC1-4A3A-ABA9-ADF58494DD0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7049" y="3485752"/>
            <a:ext cx="3888000" cy="2844000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BA2B0415-0383-4B33-9E29-9ADFC2A054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304000" y="630978"/>
            <a:ext cx="3888000" cy="2844000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4966C236-904D-498D-801E-8C4057C0A03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304000" y="3485752"/>
            <a:ext cx="3888000" cy="2844000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7D8A62-4A58-4C23-B0E5-AEF193611E4D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DEB74D7-CB6B-47FE-A2A8-7AE5F1DED9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E061BA70-9BEA-4AF5-8B24-03EBB3F28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052736"/>
            <a:ext cx="3384549" cy="1008112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4FF51F-8DC8-4E19-BB72-27E7B862578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CA045B-79DD-4F1E-A5D5-56CC7F67455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384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&amp;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4D1A49-1FEC-4FD2-B560-402C9B2E28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5326" y="3447000"/>
            <a:ext cx="3384000" cy="2861725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59B66CF-A807-44F1-A681-793122F8A0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9626" y="3447000"/>
            <a:ext cx="3384000" cy="2861725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B4B4A83-90AC-42EA-83C2-FA84624688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12676" y="3446253"/>
            <a:ext cx="3384000" cy="2861725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1700212"/>
            <a:ext cx="3384000" cy="17287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9626" y="1700212"/>
            <a:ext cx="3384000" cy="17287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564335FC-BD53-4794-8DA5-8FFBAE1F2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12676" y="1700212"/>
            <a:ext cx="3384000" cy="17287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BBC08AD-280F-4174-A0CE-490AAFB979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C1E423-DB93-432A-8BB7-4B2613DBF942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E590DBB-90A7-43BF-BDD1-CF1C6212FA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882AF12-58DE-43D7-9E95-F90A1203C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1E1143-CBAC-4E3D-95E2-1F1E3980ADD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035F6F-B1C5-4CB7-9CF1-E5C49956EAC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0255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4D1A49-1FEC-4FD2-B560-402C9B2E28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91720" y="1700808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668" y="2996952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9668" y="3271090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BBC08AD-280F-4174-A0CE-490AAFB979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49164FB8-D4B8-4D90-B308-464FB278E97B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376051" y="1700808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B01E9CDC-2523-40AE-AF29-5A44EBFD89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03999" y="2996952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ADAC2D7-6D0E-46B8-9F7A-B4DB99B890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03999" y="3271090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EFE4D8B1-EBB1-4B03-B440-81D22A8A033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9063158" y="1700907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FADD90A-0B64-4F90-9B57-FE13E0FCA22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91106" y="299705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ABE4C7F0-C749-4520-AA04-DB6CA99155A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091106" y="3271189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10240862-4D4B-4BB9-8F4B-AA856CD17F5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691720" y="4077242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8449337-35B4-44F8-8D00-F0C15EFB9CE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9668" y="537338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2477189D-83D5-4749-BD7C-CADC0D1471D9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719668" y="5647524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6618C35F-5F01-46A6-BF04-0CA9BDBAAB65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376051" y="4077242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63A3128-4CA8-48D5-B82E-7EDA918D7F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03999" y="537338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AB7F5300-022A-4183-A132-AA8EB6534A6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403999" y="5647524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CE2DF1AF-9EAD-40B3-B73C-07649220BF03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9063158" y="4077341"/>
            <a:ext cx="1439897" cy="119957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icon</a:t>
            </a:r>
          </a:p>
          <a:p>
            <a:endParaRPr lang="en-AU" dirty="0"/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0CD5A08-CA4F-41B8-A1B0-488A6EC4481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91106" y="5373485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B722C2B9-2C83-4877-A90D-0CA01537B08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091106" y="5647623"/>
            <a:ext cx="3384000" cy="648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FF019EB-FA99-486B-BA02-92BE76012990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1882F53-3639-4FFE-AFD1-5428267B6B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D2A4C4A-3642-4CE3-8FB6-AFE5A9CA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E82035B-DC9A-432B-8519-2243ECF2A4F3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EC4C1B-640F-47AB-A0DF-816F2F8FB16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9555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C9748A61-6439-491A-9457-33A20862D2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79170" y="1917008"/>
            <a:ext cx="1584308" cy="1584000"/>
          </a:xfrm>
          <a:prstGeom prst="rect">
            <a:avLst/>
          </a:prstGeom>
          <a:solidFill>
            <a:schemeClr val="accent1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6" y="3861048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95326" y="4135186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BBC08AD-280F-4174-A0CE-490AAFB979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17937B0-FDCD-421A-9652-36A59CE227A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932120" y="1917008"/>
            <a:ext cx="1584308" cy="1584000"/>
          </a:xfrm>
          <a:prstGeom prst="rect">
            <a:avLst/>
          </a:prstGeom>
          <a:solidFill>
            <a:srgbClr val="962A8B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AB4A338-5CDA-4742-A7F5-F49D6BE9AD4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48276" y="3861048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452123C-C6A2-4D45-AF62-5B6E775B6C9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48276" y="4135186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DCBEBCB-7877-4BC1-BA6D-4E809F947A5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86160" y="1917008"/>
            <a:ext cx="1584308" cy="1584000"/>
          </a:xfrm>
          <a:prstGeom prst="rect">
            <a:avLst/>
          </a:prstGeom>
          <a:solidFill>
            <a:srgbClr val="999490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2FE7559D-9529-40D4-8025-F2B8ED38A99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02316" y="3861048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382D6B5-B43B-46F1-B879-42FA4CCBD20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302316" y="4135186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91F1A27-3497-4ECD-AAAC-804B3DF8F9F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514768" y="1917008"/>
            <a:ext cx="1584308" cy="1584000"/>
          </a:xfrm>
          <a:prstGeom prst="rect">
            <a:avLst/>
          </a:prstGeom>
          <a:solidFill>
            <a:srgbClr val="D7D1CC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E0498A31-1633-4E6B-8EAE-AF4FDE6233F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30924" y="3861048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9A54FCE6-6684-449A-86E0-14243721942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30924" y="4135186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95140AB-DCE2-4DB2-81B5-60470D8E34C0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3BF142C-8B85-4BCA-8B54-67CC7F92FF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C67645D-435A-4DA4-9CBA-77E7F4B5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CEE3C6-C898-476B-873B-DAEEB357A992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EACAED-B859-46A5-951B-270C91500FC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6891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Dark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2" y="1700213"/>
            <a:ext cx="5400673" cy="4608515"/>
          </a:xfrm>
          <a:prstGeom prst="rect">
            <a:avLst/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17F97712-4CC3-452D-A157-BEE84E8057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5326" y="1700213"/>
            <a:ext cx="5197808" cy="460851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spcAft>
                <a:spcPts val="600"/>
              </a:spcAft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5F6752E-685A-46CF-8D29-A5D4E0013D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D1DFD8-8A09-48BC-87A4-4F57F6D6FE1B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76C9786-9794-4BE5-BBFE-4B339825F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EE0658-31AB-4AA9-B241-6C41D88C97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EE6526-1DB9-4ECD-86C1-1BB926D7D9F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640CA88-D0CE-4C3C-BA4A-CB5E62584F1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246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2" y="1700212"/>
            <a:ext cx="5400673" cy="4608513"/>
          </a:xfrm>
          <a:prstGeom prst="rect">
            <a:avLst/>
          </a:prstGeom>
          <a:solidFill>
            <a:srgbClr val="962A8B"/>
          </a:solidFill>
        </p:spPr>
        <p:txBody>
          <a:bodyPr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1500BB1C-3C6B-46AF-8AA4-A4BA72712C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4800" y="1700212"/>
            <a:ext cx="5209113" cy="460851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574EA24-97F9-47A1-937E-B8E4F532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B11690AC-7C51-47ED-9DD6-4A98D2E79BB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CACF9F-55D3-4152-BDFF-84674C07B2BE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574170D-AC78-463A-B8E0-8E87954EAB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AA7FD-BD90-42A7-ADCE-A909D39619C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DB814-0723-41E1-87CA-20F94C28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8992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1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3" y="1700213"/>
            <a:ext cx="5400672" cy="4608515"/>
          </a:xfrm>
          <a:prstGeom prst="rect">
            <a:avLst/>
          </a:prstGeom>
          <a:solidFill>
            <a:srgbClr val="D7D1CC"/>
          </a:solidFill>
        </p:spPr>
        <p:txBody>
          <a:bodyPr anchor="ctr">
            <a:norm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43BCE34-49B7-4BA0-8263-6432C37E47F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4800" y="1700213"/>
            <a:ext cx="5209113" cy="460851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045A20B-3961-4824-8B5F-429563405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DB36345A-6B2C-4967-909A-6BAA4D16DE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A7A291-5EAC-486D-928E-F46ED8B55AD0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D6EAF7D-7C9B-4789-AC1C-A7AF349D1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E8DCA5-91C8-4DF9-B37E-735B2EA5D36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FFC83A9-C0D2-49A3-AC00-E1A4A64271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575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3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5" y="1143405"/>
            <a:ext cx="10728647" cy="1296144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306" y="2553954"/>
            <a:ext cx="10737592" cy="2675249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 bwMode="ltGray">
          <a:xfrm>
            <a:off x="2" y="0"/>
            <a:ext cx="12191999" cy="9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3FA41E-EFD5-45E8-BE8D-8CAB28F4BD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4849" y="234886"/>
            <a:ext cx="2988000" cy="4525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DADB43-ED09-48C5-A41D-5E4BDF72C85E}"/>
              </a:ext>
            </a:extLst>
          </p:cNvPr>
          <p:cNvSpPr txBox="1"/>
          <p:nvPr userDrawn="1"/>
        </p:nvSpPr>
        <p:spPr>
          <a:xfrm>
            <a:off x="1" y="-1586050"/>
            <a:ext cx="7632171" cy="138499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choose your own image </a:t>
            </a:r>
            <a:br>
              <a:rPr lang="en-AU" sz="1400" dirty="0">
                <a:solidFill>
                  <a:schemeClr val="bg1"/>
                </a:solidFill>
              </a:rPr>
            </a:br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‘Picture’ is already selected</a:t>
            </a:r>
          </a:p>
          <a:p>
            <a:r>
              <a:rPr lang="en-US" sz="1400" dirty="0">
                <a:solidFill>
                  <a:schemeClr val="bg1"/>
                </a:solidFill>
              </a:rPr>
              <a:t>Go to the ‘File’ button and select another image</a:t>
            </a:r>
          </a:p>
          <a:p>
            <a:r>
              <a:rPr lang="en-US" sz="1400" dirty="0">
                <a:solidFill>
                  <a:schemeClr val="bg1"/>
                </a:solidFill>
              </a:rPr>
              <a:t>Change text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as necessary to suit the image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1" name="Right Triangle 3">
            <a:extLst>
              <a:ext uri="{FF2B5EF4-FFF2-40B4-BE49-F238E27FC236}">
                <a16:creationId xmlns:a16="http://schemas.microsoft.com/office/drawing/2014/main" id="{5A5C0481-15B5-4619-B80D-C8C9ABD7F904}"/>
              </a:ext>
            </a:extLst>
          </p:cNvPr>
          <p:cNvSpPr/>
          <p:nvPr userDrawn="1"/>
        </p:nvSpPr>
        <p:spPr bwMode="invGray"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Graphic 1">
            <a:extLst>
              <a:ext uri="{FF2B5EF4-FFF2-40B4-BE49-F238E27FC236}">
                <a16:creationId xmlns:a16="http://schemas.microsoft.com/office/drawing/2014/main" id="{84EF10FC-E046-43D3-9897-04BE4FF5A176}"/>
              </a:ext>
            </a:extLst>
          </p:cNvPr>
          <p:cNvSpPr/>
          <p:nvPr userDrawn="1"/>
        </p:nvSpPr>
        <p:spPr bwMode="invGray"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788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2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2" y="1700213"/>
            <a:ext cx="5400673" cy="4608512"/>
          </a:xfrm>
          <a:prstGeom prst="rect">
            <a:avLst/>
          </a:prstGeom>
          <a:solidFill>
            <a:srgbClr val="999490"/>
          </a:solidFill>
        </p:spPr>
        <p:txBody>
          <a:bodyPr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0D8A284-12F0-43E7-820E-1E72AC40E1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4800" y="1700212"/>
            <a:ext cx="5209113" cy="460851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3255835-9B81-4FE6-A19A-BDEACE6D5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E5F36F7-9D4E-4EA5-882E-DEDD94B59C3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000394-8C62-4535-AFCB-49065079CFAF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739123-EB1E-4E5F-B70D-F7DEE2CEE7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A6B27-3249-4E2E-BD52-822F0E96F78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28ACE60-DF21-472F-8FF6-A086BB2C114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0285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u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A75515C-08B2-490C-B8D9-273E0B4B79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2127" y="1700213"/>
            <a:ext cx="3384548" cy="4615710"/>
          </a:xfrm>
          <a:prstGeom prst="rect">
            <a:avLst/>
          </a:prstGeom>
          <a:solidFill>
            <a:schemeClr val="accent1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A12390-A044-4D48-96A4-00A2D51D9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60070F8D-A181-4941-8E6E-89B3B6A120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A8D97C9-2BD4-40D2-8A9C-5D0FDC041E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1700213"/>
            <a:ext cx="3384548" cy="4615710"/>
          </a:xfrm>
          <a:prstGeom prst="rect">
            <a:avLst/>
          </a:prstGeom>
          <a:solidFill>
            <a:srgbClr val="962A8B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09A6CC-1C55-4870-8E22-205BA52568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7255" y="1692905"/>
            <a:ext cx="3384548" cy="4615710"/>
          </a:xfrm>
          <a:prstGeom prst="rect">
            <a:avLst/>
          </a:prstGeom>
          <a:solidFill>
            <a:srgbClr val="999490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1AC039-02E7-49D5-B557-F29BDF128A9E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AE48569-D32E-4698-B1DF-F6D3A1B423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B490FF1-595C-4C0F-8493-0452D9413FE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1171E7-B6F7-4135-91FD-8404DE6A1A00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2823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06D0029-C709-49E4-ADBE-DE71FBF91E1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94800" y="3593712"/>
            <a:ext cx="5198533" cy="2715015"/>
          </a:xfrm>
          <a:prstGeom prst="rect">
            <a:avLst/>
          </a:prstGeo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 smtClean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42AA681-0A5C-4843-AFF7-8900ED2A6D6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88618" y="2024810"/>
            <a:ext cx="5198400" cy="2427894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C1A5F930-F83B-4616-AC17-D7231CE8742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88619" y="4602158"/>
            <a:ext cx="5198533" cy="1700191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BFF14A-9BDE-42F0-AA14-E13CCFE3E4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4800" y="1700808"/>
            <a:ext cx="5198532" cy="17434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47FC4A52-417F-4863-97DD-E656EA43AC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88619" y="1700809"/>
            <a:ext cx="5198533" cy="324000"/>
          </a:xfrm>
          <a:prstGeom prst="rect">
            <a:avLst/>
          </a:prstGeom>
        </p:spPr>
        <p:txBody>
          <a:bodyPr>
            <a:normAutofit/>
          </a:bodyPr>
          <a:lstStyle>
            <a:lvl5pPr>
              <a:defRPr lang="en-AU" sz="2000" b="1" dirty="0"/>
            </a:lvl5pPr>
          </a:lstStyle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A696586-6988-4D6B-BE2D-2C0EDF447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14229EC4-696A-4791-8EB0-396DF61F7A2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3B4A2E-6294-4DC9-8779-3231A7E9B5C2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BCAB502-16F2-4A19-97A1-C081D22659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400A7-6A57-42A4-9CC7-26ED632D030D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824B6-391C-442D-8A27-0B268DB3667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2118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680838C-6DDD-4367-8C7B-8D49AA3A036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86500" y="2677684"/>
            <a:ext cx="5219998" cy="161541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AU" dirty="0"/>
              <a:t> </a:t>
            </a:r>
          </a:p>
        </p:txBody>
      </p:sp>
      <p:sp>
        <p:nvSpPr>
          <p:cNvPr id="20" name="Content Placeholder 18">
            <a:extLst>
              <a:ext uri="{FF2B5EF4-FFF2-40B4-BE49-F238E27FC236}">
                <a16:creationId xmlns:a16="http://schemas.microsoft.com/office/drawing/2014/main" id="{8C9CC71C-D628-4B8C-8AB1-D318B0D686CF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286500" y="4694142"/>
            <a:ext cx="5219996" cy="161517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7EF0A71-527C-4177-BD73-0A32F4F3B7C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86500" y="2279659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FFB469D-AB37-445A-8C5C-9EDAC47CC60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86500" y="4401144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2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2F6810-4203-426A-BA3F-12E853FD972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94800" y="2279196"/>
            <a:ext cx="5183717" cy="2013899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5608E6E7-0CC5-4C1B-8095-7EA4A3FE80A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4800" y="4401144"/>
            <a:ext cx="5183717" cy="1908176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E219F9-19D4-45A2-9D79-6847ED38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688F5021-D4C3-4888-A4D5-06E996CC213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1F3FBD-B2FA-4ECC-94B3-AE0A46E7AD40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D1DA3F-F774-45EB-B6E3-EB3EBFC56B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59483DB6-35E8-41E9-930B-445C4EFE7A7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700808"/>
            <a:ext cx="10801350" cy="504825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accent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807C1-4AC5-41D4-9F66-2FFE2C9FCBEE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1CA24C-277F-4699-AACD-0CE7FA333A2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0158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A7132BB-77E6-4CDB-BD22-890A94E0307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7FA311-E5C8-49FB-A70D-B5D69EF896F4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7DAC2F-25B2-40B2-B3C3-AEDF3893C1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8070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Brand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 bwMode="white">
          <a:xfrm>
            <a:off x="2" y="-27384"/>
            <a:ext cx="12191999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A50E81-A697-4D2A-9C73-3BBE321DFC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2155"/>
          <a:stretch/>
        </p:blipFill>
        <p:spPr>
          <a:xfrm>
            <a:off x="10271272" y="152896"/>
            <a:ext cx="1237347" cy="3240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016725-1C5D-4F6E-900B-3580ED1B4E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FE64C-392C-4148-996C-A5BCCCAC7B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87849A-F529-4CD5-AC55-05BB9FCEC1E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</p:spTree>
    <p:extLst>
      <p:ext uri="{BB962C8B-B14F-4D97-AF65-F5344CB8AC3E}">
        <p14:creationId xmlns:p14="http://schemas.microsoft.com/office/powerpoint/2010/main" val="23351393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DBD1DEA-6C0B-48CD-8886-623BD6330C76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694800" y="1082188"/>
            <a:ext cx="10744005" cy="720081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694800" y="1876346"/>
            <a:ext cx="3254263" cy="83257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0758AADB-42F9-44FF-A436-0031B6B268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white">
          <a:xfrm>
            <a:off x="1087509" y="2852939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9EB3BAB6-8B24-4F70-BDDC-75B91A4FB1D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1087509" y="3125021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Right Triangle 3">
            <a:extLst>
              <a:ext uri="{FF2B5EF4-FFF2-40B4-BE49-F238E27FC236}">
                <a16:creationId xmlns:a16="http://schemas.microsoft.com/office/drawing/2014/main" id="{98BF4DE5-D126-4077-BBC8-5F3A09BC0E5C}"/>
              </a:ext>
            </a:extLst>
          </p:cNvPr>
          <p:cNvSpPr/>
          <p:nvPr userDrawn="1"/>
        </p:nvSpPr>
        <p:spPr bwMode="white"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B8A2EB93-6CF0-469A-B44D-3B50AF0CEE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087509" y="3415094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81CEC2A5-BF8B-405F-BFB8-A7AC93A346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1087509" y="3687176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191147DD-03AA-4BA3-AFAA-F070EDBA94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1087509" y="3957493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Graphic 1">
            <a:extLst>
              <a:ext uri="{FF2B5EF4-FFF2-40B4-BE49-F238E27FC236}">
                <a16:creationId xmlns:a16="http://schemas.microsoft.com/office/drawing/2014/main" id="{6B4A31B5-8366-4D72-B33B-C4528CEC8D4B}"/>
              </a:ext>
            </a:extLst>
          </p:cNvPr>
          <p:cNvSpPr/>
          <p:nvPr userDrawn="1"/>
        </p:nvSpPr>
        <p:spPr bwMode="white"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864D713-B046-4FE6-BDD7-EE4264F7C4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325" y="207631"/>
            <a:ext cx="3204000" cy="4724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CEDAD56-26A5-445E-899E-91F378A60EDF}"/>
              </a:ext>
            </a:extLst>
          </p:cNvPr>
          <p:cNvSpPr txBox="1"/>
          <p:nvPr userDrawn="1"/>
        </p:nvSpPr>
        <p:spPr>
          <a:xfrm>
            <a:off x="694800" y="4545136"/>
            <a:ext cx="2391677" cy="1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AU" sz="650" dirty="0">
                <a:solidFill>
                  <a:schemeClr val="bg1"/>
                </a:solidFill>
              </a:rPr>
              <a:t>CRICOS code 00025B</a:t>
            </a:r>
          </a:p>
        </p:txBody>
      </p:sp>
    </p:spTree>
    <p:extLst>
      <p:ext uri="{BB962C8B-B14F-4D97-AF65-F5344CB8AC3E}">
        <p14:creationId xmlns:p14="http://schemas.microsoft.com/office/powerpoint/2010/main" val="305954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ED9BE05-DABC-48CC-9999-1581840BE656}"/>
              </a:ext>
            </a:extLst>
          </p:cNvPr>
          <p:cNvSpPr/>
          <p:nvPr userDrawn="1"/>
        </p:nvSpPr>
        <p:spPr bwMode="invGray">
          <a:xfrm>
            <a:off x="0" y="0"/>
            <a:ext cx="12192000" cy="9288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3CE2D37-876C-4C8F-A6C5-0AB063A0B4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4800" y="1876346"/>
            <a:ext cx="3254263" cy="83257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36F77BFB-AD63-495E-A4EA-EE2AFB4F9E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87509" y="2852939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9A941B40-7380-40DF-ADBB-0A6ED4F172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87509" y="3125021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402E3968-432E-4834-8F0D-CD2BC42D2E0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87509" y="3415094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F9F5A590-B6A3-42B3-8477-542088A3B0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7509" y="3687176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6">
            <a:extLst>
              <a:ext uri="{FF2B5EF4-FFF2-40B4-BE49-F238E27FC236}">
                <a16:creationId xmlns:a16="http://schemas.microsoft.com/office/drawing/2014/main" id="{C84FAE95-A058-4EFD-92C1-90CCC284BFC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7509" y="3957493"/>
            <a:ext cx="3418763" cy="20288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1500"/>
              </a:lnSpc>
              <a:spcAft>
                <a:spcPts val="0"/>
              </a:spcAft>
              <a:buNone/>
              <a:defRPr sz="9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E88B10E-2ED8-4B6E-92E8-70B077E3A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800" y="1082188"/>
            <a:ext cx="5209113" cy="720081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3ECBBC4F-ECF3-4E50-963A-BDB169C514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92454" y="923051"/>
            <a:ext cx="6101952" cy="5934795"/>
          </a:xfrm>
          <a:custGeom>
            <a:avLst/>
            <a:gdLst>
              <a:gd name="connsiteX0" fmla="*/ 0 w 5187576"/>
              <a:gd name="connsiteY0" fmla="*/ 0 h 5919694"/>
              <a:gd name="connsiteX1" fmla="*/ 5187576 w 5187576"/>
              <a:gd name="connsiteY1" fmla="*/ 0 h 5919694"/>
              <a:gd name="connsiteX2" fmla="*/ 5187576 w 5187576"/>
              <a:gd name="connsiteY2" fmla="*/ 5919694 h 5919694"/>
              <a:gd name="connsiteX3" fmla="*/ 0 w 5187576"/>
              <a:gd name="connsiteY3" fmla="*/ 5919694 h 5919694"/>
              <a:gd name="connsiteX4" fmla="*/ 0 w 5187576"/>
              <a:gd name="connsiteY4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5977 w 5193553"/>
              <a:gd name="connsiteY3" fmla="*/ 5919694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5977 w 5193553"/>
              <a:gd name="connsiteY4" fmla="*/ 5919694 h 5919694"/>
              <a:gd name="connsiteX5" fmla="*/ 0 w 5193553"/>
              <a:gd name="connsiteY5" fmla="*/ 3609788 h 5919694"/>
              <a:gd name="connsiteX6" fmla="*/ 5977 w 5193553"/>
              <a:gd name="connsiteY6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002119 w 5193553"/>
              <a:gd name="connsiteY3" fmla="*/ 5916706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002121 w 5193555"/>
              <a:gd name="connsiteY3" fmla="*/ 5916706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687921 w 5193555"/>
              <a:gd name="connsiteY3" fmla="*/ 5101592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9 w 5193555"/>
              <a:gd name="connsiteY0" fmla="*/ 0 h 5919694"/>
              <a:gd name="connsiteX1" fmla="*/ 5193555 w 5193555"/>
              <a:gd name="connsiteY1" fmla="*/ 0 h 5919694"/>
              <a:gd name="connsiteX2" fmla="*/ 5193555 w 5193555"/>
              <a:gd name="connsiteY2" fmla="*/ 5919694 h 5919694"/>
              <a:gd name="connsiteX3" fmla="*/ 2537903 w 5193555"/>
              <a:gd name="connsiteY3" fmla="*/ 5916707 h 5919694"/>
              <a:gd name="connsiteX4" fmla="*/ 2 w 5193555"/>
              <a:gd name="connsiteY4" fmla="*/ 3609788 h 5919694"/>
              <a:gd name="connsiteX5" fmla="*/ 5979 w 5193555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5977 w 5193553"/>
              <a:gd name="connsiteY0" fmla="*/ 0 h 5919694"/>
              <a:gd name="connsiteX1" fmla="*/ 5193553 w 5193553"/>
              <a:gd name="connsiteY1" fmla="*/ 0 h 5919694"/>
              <a:gd name="connsiteX2" fmla="*/ 5193553 w 5193553"/>
              <a:gd name="connsiteY2" fmla="*/ 5919694 h 5919694"/>
              <a:gd name="connsiteX3" fmla="*/ 2537901 w 5193553"/>
              <a:gd name="connsiteY3" fmla="*/ 5916707 h 5919694"/>
              <a:gd name="connsiteX4" fmla="*/ 0 w 5193553"/>
              <a:gd name="connsiteY4" fmla="*/ 3609788 h 5919694"/>
              <a:gd name="connsiteX5" fmla="*/ 5977 w 5193553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6692 w 5204268"/>
              <a:gd name="connsiteY0" fmla="*/ 0 h 5919694"/>
              <a:gd name="connsiteX1" fmla="*/ 5204268 w 5204268"/>
              <a:gd name="connsiteY1" fmla="*/ 0 h 5919694"/>
              <a:gd name="connsiteX2" fmla="*/ 5204268 w 5204268"/>
              <a:gd name="connsiteY2" fmla="*/ 5919694 h 5919694"/>
              <a:gd name="connsiteX3" fmla="*/ 2548616 w 5204268"/>
              <a:gd name="connsiteY3" fmla="*/ 5916707 h 5919694"/>
              <a:gd name="connsiteX4" fmla="*/ 0 w 5204268"/>
              <a:gd name="connsiteY4" fmla="*/ 3438185 h 5919694"/>
              <a:gd name="connsiteX5" fmla="*/ 16692 w 5204268"/>
              <a:gd name="connsiteY5" fmla="*/ 0 h 5919694"/>
              <a:gd name="connsiteX0" fmla="*/ 112 w 5187688"/>
              <a:gd name="connsiteY0" fmla="*/ 0 h 5919694"/>
              <a:gd name="connsiteX1" fmla="*/ 5187688 w 5187688"/>
              <a:gd name="connsiteY1" fmla="*/ 0 h 5919694"/>
              <a:gd name="connsiteX2" fmla="*/ 5187688 w 5187688"/>
              <a:gd name="connsiteY2" fmla="*/ 5919694 h 5919694"/>
              <a:gd name="connsiteX3" fmla="*/ 2532036 w 5187688"/>
              <a:gd name="connsiteY3" fmla="*/ 5916707 h 5919694"/>
              <a:gd name="connsiteX4" fmla="*/ 21520 w 5187688"/>
              <a:gd name="connsiteY4" fmla="*/ 3298360 h 5919694"/>
              <a:gd name="connsiteX5" fmla="*/ 112 w 5187688"/>
              <a:gd name="connsiteY5" fmla="*/ 0 h 5919694"/>
              <a:gd name="connsiteX0" fmla="*/ 2405 w 5189981"/>
              <a:gd name="connsiteY0" fmla="*/ 0 h 5919694"/>
              <a:gd name="connsiteX1" fmla="*/ 5189981 w 5189981"/>
              <a:gd name="connsiteY1" fmla="*/ 0 h 5919694"/>
              <a:gd name="connsiteX2" fmla="*/ 5189981 w 5189981"/>
              <a:gd name="connsiteY2" fmla="*/ 5919694 h 5919694"/>
              <a:gd name="connsiteX3" fmla="*/ 2534329 w 5189981"/>
              <a:gd name="connsiteY3" fmla="*/ 5916707 h 5919694"/>
              <a:gd name="connsiteX4" fmla="*/ 0 w 5189981"/>
              <a:gd name="connsiteY4" fmla="*/ 3164891 h 5919694"/>
              <a:gd name="connsiteX5" fmla="*/ 2405 w 5189981"/>
              <a:gd name="connsiteY5" fmla="*/ 0 h 5919694"/>
              <a:gd name="connsiteX0" fmla="*/ 2532 w 5190108"/>
              <a:gd name="connsiteY0" fmla="*/ 0 h 5919694"/>
              <a:gd name="connsiteX1" fmla="*/ 5190108 w 5190108"/>
              <a:gd name="connsiteY1" fmla="*/ 0 h 5919694"/>
              <a:gd name="connsiteX2" fmla="*/ 5190108 w 5190108"/>
              <a:gd name="connsiteY2" fmla="*/ 5919694 h 5919694"/>
              <a:gd name="connsiteX3" fmla="*/ 2534456 w 5190108"/>
              <a:gd name="connsiteY3" fmla="*/ 5916707 h 5919694"/>
              <a:gd name="connsiteX4" fmla="*/ 127 w 5190108"/>
              <a:gd name="connsiteY4" fmla="*/ 3164891 h 5919694"/>
              <a:gd name="connsiteX5" fmla="*/ 2532 w 5190108"/>
              <a:gd name="connsiteY5" fmla="*/ 0 h 5919694"/>
              <a:gd name="connsiteX0" fmla="*/ 2464 w 5190040"/>
              <a:gd name="connsiteY0" fmla="*/ 0 h 5919694"/>
              <a:gd name="connsiteX1" fmla="*/ 5190040 w 5190040"/>
              <a:gd name="connsiteY1" fmla="*/ 0 h 5919694"/>
              <a:gd name="connsiteX2" fmla="*/ 5190040 w 5190040"/>
              <a:gd name="connsiteY2" fmla="*/ 5919694 h 5919694"/>
              <a:gd name="connsiteX3" fmla="*/ 2534388 w 5190040"/>
              <a:gd name="connsiteY3" fmla="*/ 5916707 h 5919694"/>
              <a:gd name="connsiteX4" fmla="*/ 59 w 5190040"/>
              <a:gd name="connsiteY4" fmla="*/ 3164891 h 5919694"/>
              <a:gd name="connsiteX5" fmla="*/ 2464 w 5190040"/>
              <a:gd name="connsiteY5" fmla="*/ 0 h 5919694"/>
              <a:gd name="connsiteX0" fmla="*/ 2512 w 5190088"/>
              <a:gd name="connsiteY0" fmla="*/ 0 h 5919694"/>
              <a:gd name="connsiteX1" fmla="*/ 5190088 w 5190088"/>
              <a:gd name="connsiteY1" fmla="*/ 0 h 5919694"/>
              <a:gd name="connsiteX2" fmla="*/ 5190088 w 5190088"/>
              <a:gd name="connsiteY2" fmla="*/ 5919694 h 5919694"/>
              <a:gd name="connsiteX3" fmla="*/ 2534436 w 5190088"/>
              <a:gd name="connsiteY3" fmla="*/ 5916707 h 5919694"/>
              <a:gd name="connsiteX4" fmla="*/ 107 w 5190088"/>
              <a:gd name="connsiteY4" fmla="*/ 3164891 h 5919694"/>
              <a:gd name="connsiteX5" fmla="*/ 2512 w 5190088"/>
              <a:gd name="connsiteY5" fmla="*/ 0 h 5919694"/>
              <a:gd name="connsiteX0" fmla="*/ 2406 w 5189982"/>
              <a:gd name="connsiteY0" fmla="*/ 0 h 5919694"/>
              <a:gd name="connsiteX1" fmla="*/ 5189982 w 5189982"/>
              <a:gd name="connsiteY1" fmla="*/ 0 h 5919694"/>
              <a:gd name="connsiteX2" fmla="*/ 5189982 w 5189982"/>
              <a:gd name="connsiteY2" fmla="*/ 5919694 h 5919694"/>
              <a:gd name="connsiteX3" fmla="*/ 2534330 w 5189982"/>
              <a:gd name="connsiteY3" fmla="*/ 5916707 h 5919694"/>
              <a:gd name="connsiteX4" fmla="*/ 1 w 5189982"/>
              <a:gd name="connsiteY4" fmla="*/ 3164891 h 5919694"/>
              <a:gd name="connsiteX5" fmla="*/ 2406 w 5189982"/>
              <a:gd name="connsiteY5" fmla="*/ 0 h 5919694"/>
              <a:gd name="connsiteX0" fmla="*/ 216 w 5198678"/>
              <a:gd name="connsiteY0" fmla="*/ 333321 h 5919694"/>
              <a:gd name="connsiteX1" fmla="*/ 5198678 w 5198678"/>
              <a:gd name="connsiteY1" fmla="*/ 0 h 5919694"/>
              <a:gd name="connsiteX2" fmla="*/ 5198678 w 5198678"/>
              <a:gd name="connsiteY2" fmla="*/ 5919694 h 5919694"/>
              <a:gd name="connsiteX3" fmla="*/ 2543026 w 5198678"/>
              <a:gd name="connsiteY3" fmla="*/ 5916707 h 5919694"/>
              <a:gd name="connsiteX4" fmla="*/ 8697 w 5198678"/>
              <a:gd name="connsiteY4" fmla="*/ 3164891 h 5919694"/>
              <a:gd name="connsiteX5" fmla="*/ 216 w 5198678"/>
              <a:gd name="connsiteY5" fmla="*/ 333321 h 5919694"/>
              <a:gd name="connsiteX0" fmla="*/ 216 w 5198678"/>
              <a:gd name="connsiteY0" fmla="*/ 0 h 5586373"/>
              <a:gd name="connsiteX1" fmla="*/ 5198678 w 5198678"/>
              <a:gd name="connsiteY1" fmla="*/ 28985 h 5586373"/>
              <a:gd name="connsiteX2" fmla="*/ 5198678 w 5198678"/>
              <a:gd name="connsiteY2" fmla="*/ 5586373 h 5586373"/>
              <a:gd name="connsiteX3" fmla="*/ 2543026 w 5198678"/>
              <a:gd name="connsiteY3" fmla="*/ 5583386 h 5586373"/>
              <a:gd name="connsiteX4" fmla="*/ 8697 w 5198678"/>
              <a:gd name="connsiteY4" fmla="*/ 2831570 h 5586373"/>
              <a:gd name="connsiteX5" fmla="*/ 216 w 5198678"/>
              <a:gd name="connsiteY5" fmla="*/ 0 h 5586373"/>
              <a:gd name="connsiteX0" fmla="*/ 216 w 5198678"/>
              <a:gd name="connsiteY0" fmla="*/ 0 h 5571881"/>
              <a:gd name="connsiteX1" fmla="*/ 5198678 w 5198678"/>
              <a:gd name="connsiteY1" fmla="*/ 14493 h 5571881"/>
              <a:gd name="connsiteX2" fmla="*/ 5198678 w 5198678"/>
              <a:gd name="connsiteY2" fmla="*/ 5571881 h 5571881"/>
              <a:gd name="connsiteX3" fmla="*/ 2543026 w 5198678"/>
              <a:gd name="connsiteY3" fmla="*/ 5568894 h 5571881"/>
              <a:gd name="connsiteX4" fmla="*/ 8697 w 5198678"/>
              <a:gd name="connsiteY4" fmla="*/ 2817078 h 5571881"/>
              <a:gd name="connsiteX5" fmla="*/ 216 w 5198678"/>
              <a:gd name="connsiteY5" fmla="*/ 0 h 5571881"/>
              <a:gd name="connsiteX0" fmla="*/ 216 w 5198678"/>
              <a:gd name="connsiteY0" fmla="*/ 15941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15941 h 5587822"/>
              <a:gd name="connsiteX0" fmla="*/ 216 w 5198678"/>
              <a:gd name="connsiteY0" fmla="*/ 629 h 5587822"/>
              <a:gd name="connsiteX1" fmla="*/ 5198678 w 5198678"/>
              <a:gd name="connsiteY1" fmla="*/ 0 h 5587822"/>
              <a:gd name="connsiteX2" fmla="*/ 5198678 w 5198678"/>
              <a:gd name="connsiteY2" fmla="*/ 5587822 h 5587822"/>
              <a:gd name="connsiteX3" fmla="*/ 2543026 w 5198678"/>
              <a:gd name="connsiteY3" fmla="*/ 5584835 h 5587822"/>
              <a:gd name="connsiteX4" fmla="*/ 8697 w 5198678"/>
              <a:gd name="connsiteY4" fmla="*/ 2833019 h 5587822"/>
              <a:gd name="connsiteX5" fmla="*/ 216 w 5198678"/>
              <a:gd name="connsiteY5" fmla="*/ 629 h 5587822"/>
              <a:gd name="connsiteX0" fmla="*/ 454 w 5198916"/>
              <a:gd name="connsiteY0" fmla="*/ 629 h 5587822"/>
              <a:gd name="connsiteX1" fmla="*/ 5198916 w 5198916"/>
              <a:gd name="connsiteY1" fmla="*/ 0 h 5587822"/>
              <a:gd name="connsiteX2" fmla="*/ 5198916 w 5198916"/>
              <a:gd name="connsiteY2" fmla="*/ 5587822 h 5587822"/>
              <a:gd name="connsiteX3" fmla="*/ 2543264 w 5198916"/>
              <a:gd name="connsiteY3" fmla="*/ 5584835 h 5587822"/>
              <a:gd name="connsiteX4" fmla="*/ 1791 w 5198916"/>
              <a:gd name="connsiteY4" fmla="*/ 3144946 h 5587822"/>
              <a:gd name="connsiteX5" fmla="*/ 454 w 5198916"/>
              <a:gd name="connsiteY5" fmla="*/ 629 h 5587822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921758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5198916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5198916"/>
              <a:gd name="connsiteY0" fmla="*/ 629 h 5593381"/>
              <a:gd name="connsiteX1" fmla="*/ 4083303 w 5198916"/>
              <a:gd name="connsiteY1" fmla="*/ 0 h 5593381"/>
              <a:gd name="connsiteX2" fmla="*/ 5198916 w 5198916"/>
              <a:gd name="connsiteY2" fmla="*/ 5587822 h 5593381"/>
              <a:gd name="connsiteX3" fmla="*/ 1718207 w 5198916"/>
              <a:gd name="connsiteY3" fmla="*/ 5593381 h 5593381"/>
              <a:gd name="connsiteX4" fmla="*/ 1791 w 5198916"/>
              <a:gd name="connsiteY4" fmla="*/ 3144946 h 5593381"/>
              <a:gd name="connsiteX5" fmla="*/ 454 w 5198916"/>
              <a:gd name="connsiteY5" fmla="*/ 629 h 5593381"/>
              <a:gd name="connsiteX0" fmla="*/ 454 w 4089175"/>
              <a:gd name="connsiteY0" fmla="*/ 629 h 5595711"/>
              <a:gd name="connsiteX1" fmla="*/ 4083303 w 4089175"/>
              <a:gd name="connsiteY1" fmla="*/ 0 h 5595711"/>
              <a:gd name="connsiteX2" fmla="*/ 4089175 w 4089175"/>
              <a:gd name="connsiteY2" fmla="*/ 5595711 h 5595711"/>
              <a:gd name="connsiteX3" fmla="*/ 1718207 w 4089175"/>
              <a:gd name="connsiteY3" fmla="*/ 5593381 h 5595711"/>
              <a:gd name="connsiteX4" fmla="*/ 1791 w 4089175"/>
              <a:gd name="connsiteY4" fmla="*/ 3144946 h 5595711"/>
              <a:gd name="connsiteX5" fmla="*/ 454 w 4089175"/>
              <a:gd name="connsiteY5" fmla="*/ 629 h 5595711"/>
              <a:gd name="connsiteX0" fmla="*/ 454 w 4083340"/>
              <a:gd name="connsiteY0" fmla="*/ 629 h 5593381"/>
              <a:gd name="connsiteX1" fmla="*/ 4083303 w 4083340"/>
              <a:gd name="connsiteY1" fmla="*/ 0 h 5593381"/>
              <a:gd name="connsiteX2" fmla="*/ 4012844 w 4083340"/>
              <a:gd name="connsiteY2" fmla="*/ 5591438 h 5593381"/>
              <a:gd name="connsiteX3" fmla="*/ 1718207 w 4083340"/>
              <a:gd name="connsiteY3" fmla="*/ 5593381 h 5593381"/>
              <a:gd name="connsiteX4" fmla="*/ 1791 w 4083340"/>
              <a:gd name="connsiteY4" fmla="*/ 3144946 h 5593381"/>
              <a:gd name="connsiteX5" fmla="*/ 454 w 4083340"/>
              <a:gd name="connsiteY5" fmla="*/ 629 h 5593381"/>
              <a:gd name="connsiteX0" fmla="*/ 454 w 4083459"/>
              <a:gd name="connsiteY0" fmla="*/ 629 h 5593381"/>
              <a:gd name="connsiteX1" fmla="*/ 4083303 w 4083459"/>
              <a:gd name="connsiteY1" fmla="*/ 0 h 5593381"/>
              <a:gd name="connsiteX2" fmla="*/ 4070093 w 4083459"/>
              <a:gd name="connsiteY2" fmla="*/ 5591439 h 5593381"/>
              <a:gd name="connsiteX3" fmla="*/ 1718207 w 4083459"/>
              <a:gd name="connsiteY3" fmla="*/ 5593381 h 5593381"/>
              <a:gd name="connsiteX4" fmla="*/ 1791 w 4083459"/>
              <a:gd name="connsiteY4" fmla="*/ 3144946 h 5593381"/>
              <a:gd name="connsiteX5" fmla="*/ 454 w 4083459"/>
              <a:gd name="connsiteY5" fmla="*/ 629 h 5593381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3943363 w 4070093"/>
              <a:gd name="connsiteY1" fmla="*/ 324970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10480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5150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14049 w 4069424"/>
              <a:gd name="connsiteY0" fmla="*/ 174112 h 5602782"/>
              <a:gd name="connsiteX1" fmla="*/ 4068911 w 4069424"/>
              <a:gd name="connsiteY1" fmla="*/ 0 h 5602782"/>
              <a:gd name="connsiteX2" fmla="*/ 4068422 w 4069424"/>
              <a:gd name="connsiteY2" fmla="*/ 5600840 h 5602782"/>
              <a:gd name="connsiteX3" fmla="*/ 1716536 w 4069424"/>
              <a:gd name="connsiteY3" fmla="*/ 5602782 h 5602782"/>
              <a:gd name="connsiteX4" fmla="*/ 120 w 4069424"/>
              <a:gd name="connsiteY4" fmla="*/ 3154347 h 5602782"/>
              <a:gd name="connsiteX5" fmla="*/ 14049 w 4069424"/>
              <a:gd name="connsiteY5" fmla="*/ 174112 h 5602782"/>
              <a:gd name="connsiteX0" fmla="*/ 454 w 4071095"/>
              <a:gd name="connsiteY0" fmla="*/ 10030 h 5602782"/>
              <a:gd name="connsiteX1" fmla="*/ 4070582 w 4071095"/>
              <a:gd name="connsiteY1" fmla="*/ 0 h 5602782"/>
              <a:gd name="connsiteX2" fmla="*/ 4070093 w 4071095"/>
              <a:gd name="connsiteY2" fmla="*/ 5600840 h 5602782"/>
              <a:gd name="connsiteX3" fmla="*/ 1718207 w 4071095"/>
              <a:gd name="connsiteY3" fmla="*/ 5602782 h 5602782"/>
              <a:gd name="connsiteX4" fmla="*/ 1791 w 4071095"/>
              <a:gd name="connsiteY4" fmla="*/ 3154347 h 5602782"/>
              <a:gd name="connsiteX5" fmla="*/ 454 w 4071095"/>
              <a:gd name="connsiteY5" fmla="*/ 10030 h 5602782"/>
              <a:gd name="connsiteX0" fmla="*/ 454 w 4070093"/>
              <a:gd name="connsiteY0" fmla="*/ 0 h 5592752"/>
              <a:gd name="connsiteX1" fmla="*/ 4065493 w 4070093"/>
              <a:gd name="connsiteY1" fmla="*/ 51501 h 5592752"/>
              <a:gd name="connsiteX2" fmla="*/ 4070093 w 4070093"/>
              <a:gd name="connsiteY2" fmla="*/ 5590810 h 5592752"/>
              <a:gd name="connsiteX3" fmla="*/ 1718207 w 4070093"/>
              <a:gd name="connsiteY3" fmla="*/ 5592752 h 5592752"/>
              <a:gd name="connsiteX4" fmla="*/ 1791 w 4070093"/>
              <a:gd name="connsiteY4" fmla="*/ 3144317 h 5592752"/>
              <a:gd name="connsiteX5" fmla="*/ 454 w 4070093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3644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0 h 5592752"/>
              <a:gd name="connsiteX1" fmla="*/ 4070582 w 4071095"/>
              <a:gd name="connsiteY1" fmla="*/ 9341 h 5592752"/>
              <a:gd name="connsiteX2" fmla="*/ 4070093 w 4071095"/>
              <a:gd name="connsiteY2" fmla="*/ 5590810 h 5592752"/>
              <a:gd name="connsiteX3" fmla="*/ 1718207 w 4071095"/>
              <a:gd name="connsiteY3" fmla="*/ 5592752 h 5592752"/>
              <a:gd name="connsiteX4" fmla="*/ 1791 w 4071095"/>
              <a:gd name="connsiteY4" fmla="*/ 3144317 h 5592752"/>
              <a:gd name="connsiteX5" fmla="*/ 454 w 4071095"/>
              <a:gd name="connsiteY5" fmla="*/ 0 h 5592752"/>
              <a:gd name="connsiteX0" fmla="*/ 454 w 4071095"/>
              <a:gd name="connsiteY0" fmla="*/ 4333 h 5597085"/>
              <a:gd name="connsiteX1" fmla="*/ 4070582 w 4071095"/>
              <a:gd name="connsiteY1" fmla="*/ 0 h 5597085"/>
              <a:gd name="connsiteX2" fmla="*/ 4070093 w 4071095"/>
              <a:gd name="connsiteY2" fmla="*/ 5595143 h 5597085"/>
              <a:gd name="connsiteX3" fmla="*/ 1718207 w 4071095"/>
              <a:gd name="connsiteY3" fmla="*/ 5597085 h 5597085"/>
              <a:gd name="connsiteX4" fmla="*/ 1791 w 4071095"/>
              <a:gd name="connsiteY4" fmla="*/ 3148650 h 5597085"/>
              <a:gd name="connsiteX5" fmla="*/ 454 w 4071095"/>
              <a:gd name="connsiteY5" fmla="*/ 4333 h 5597085"/>
              <a:gd name="connsiteX0" fmla="*/ 254 w 4075984"/>
              <a:gd name="connsiteY0" fmla="*/ 250455 h 5597085"/>
              <a:gd name="connsiteX1" fmla="*/ 4075471 w 4075984"/>
              <a:gd name="connsiteY1" fmla="*/ 0 h 5597085"/>
              <a:gd name="connsiteX2" fmla="*/ 4074982 w 4075984"/>
              <a:gd name="connsiteY2" fmla="*/ 5595143 h 5597085"/>
              <a:gd name="connsiteX3" fmla="*/ 1723096 w 4075984"/>
              <a:gd name="connsiteY3" fmla="*/ 5597085 h 5597085"/>
              <a:gd name="connsiteX4" fmla="*/ 6680 w 4075984"/>
              <a:gd name="connsiteY4" fmla="*/ 3148650 h 5597085"/>
              <a:gd name="connsiteX5" fmla="*/ 254 w 4075984"/>
              <a:gd name="connsiteY5" fmla="*/ 250455 h 5597085"/>
              <a:gd name="connsiteX0" fmla="*/ 254 w 4080827"/>
              <a:gd name="connsiteY0" fmla="*/ 29 h 5346659"/>
              <a:gd name="connsiteX1" fmla="*/ 4080560 w 4080827"/>
              <a:gd name="connsiteY1" fmla="*/ 50390 h 5346659"/>
              <a:gd name="connsiteX2" fmla="*/ 4074982 w 4080827"/>
              <a:gd name="connsiteY2" fmla="*/ 5344717 h 5346659"/>
              <a:gd name="connsiteX3" fmla="*/ 1723096 w 4080827"/>
              <a:gd name="connsiteY3" fmla="*/ 5346659 h 5346659"/>
              <a:gd name="connsiteX4" fmla="*/ 6680 w 4080827"/>
              <a:gd name="connsiteY4" fmla="*/ 2898224 h 5346659"/>
              <a:gd name="connsiteX5" fmla="*/ 254 w 4080827"/>
              <a:gd name="connsiteY5" fmla="*/ 29 h 5346659"/>
              <a:gd name="connsiteX0" fmla="*/ 254 w 4080827"/>
              <a:gd name="connsiteY0" fmla="*/ 0 h 5346630"/>
              <a:gd name="connsiteX1" fmla="*/ 4080560 w 4080827"/>
              <a:gd name="connsiteY1" fmla="*/ 16177 h 5346630"/>
              <a:gd name="connsiteX2" fmla="*/ 4074982 w 4080827"/>
              <a:gd name="connsiteY2" fmla="*/ 5344688 h 5346630"/>
              <a:gd name="connsiteX3" fmla="*/ 1723096 w 4080827"/>
              <a:gd name="connsiteY3" fmla="*/ 5346630 h 5346630"/>
              <a:gd name="connsiteX4" fmla="*/ 6680 w 4080827"/>
              <a:gd name="connsiteY4" fmla="*/ 2898195 h 5346630"/>
              <a:gd name="connsiteX5" fmla="*/ 254 w 4080827"/>
              <a:gd name="connsiteY5" fmla="*/ 0 h 5346630"/>
              <a:gd name="connsiteX0" fmla="*/ 254 w 4080827"/>
              <a:gd name="connsiteY0" fmla="*/ 0 h 5332957"/>
              <a:gd name="connsiteX1" fmla="*/ 4080560 w 4080827"/>
              <a:gd name="connsiteY1" fmla="*/ 2504 h 5332957"/>
              <a:gd name="connsiteX2" fmla="*/ 4074982 w 4080827"/>
              <a:gd name="connsiteY2" fmla="*/ 5331015 h 5332957"/>
              <a:gd name="connsiteX3" fmla="*/ 1723096 w 4080827"/>
              <a:gd name="connsiteY3" fmla="*/ 5332957 h 5332957"/>
              <a:gd name="connsiteX4" fmla="*/ 6680 w 4080827"/>
              <a:gd name="connsiteY4" fmla="*/ 2884522 h 5332957"/>
              <a:gd name="connsiteX5" fmla="*/ 254 w 4080827"/>
              <a:gd name="connsiteY5" fmla="*/ 0 h 5332957"/>
              <a:gd name="connsiteX0" fmla="*/ 254 w 4080827"/>
              <a:gd name="connsiteY0" fmla="*/ 8891 h 5330453"/>
              <a:gd name="connsiteX1" fmla="*/ 4080560 w 4080827"/>
              <a:gd name="connsiteY1" fmla="*/ 0 h 5330453"/>
              <a:gd name="connsiteX2" fmla="*/ 4074982 w 4080827"/>
              <a:gd name="connsiteY2" fmla="*/ 5328511 h 5330453"/>
              <a:gd name="connsiteX3" fmla="*/ 1723096 w 4080827"/>
              <a:gd name="connsiteY3" fmla="*/ 5330453 h 5330453"/>
              <a:gd name="connsiteX4" fmla="*/ 6680 w 4080827"/>
              <a:gd name="connsiteY4" fmla="*/ 2882018 h 5330453"/>
              <a:gd name="connsiteX5" fmla="*/ 254 w 4080827"/>
              <a:gd name="connsiteY5" fmla="*/ 8891 h 5330453"/>
              <a:gd name="connsiteX0" fmla="*/ 254 w 4080827"/>
              <a:gd name="connsiteY0" fmla="*/ 0 h 5321562"/>
              <a:gd name="connsiteX1" fmla="*/ 4080560 w 4080827"/>
              <a:gd name="connsiteY1" fmla="*/ 8201 h 5321562"/>
              <a:gd name="connsiteX2" fmla="*/ 4074982 w 4080827"/>
              <a:gd name="connsiteY2" fmla="*/ 5319620 h 5321562"/>
              <a:gd name="connsiteX3" fmla="*/ 1723096 w 4080827"/>
              <a:gd name="connsiteY3" fmla="*/ 5321562 h 5321562"/>
              <a:gd name="connsiteX4" fmla="*/ 6680 w 4080827"/>
              <a:gd name="connsiteY4" fmla="*/ 2873127 h 5321562"/>
              <a:gd name="connsiteX5" fmla="*/ 254 w 4080827"/>
              <a:gd name="connsiteY5" fmla="*/ 0 h 5321562"/>
              <a:gd name="connsiteX0" fmla="*/ 254 w 4076763"/>
              <a:gd name="connsiteY0" fmla="*/ 0 h 5321562"/>
              <a:gd name="connsiteX1" fmla="*/ 4076319 w 4076763"/>
              <a:gd name="connsiteY1" fmla="*/ 8201 h 5321562"/>
              <a:gd name="connsiteX2" fmla="*/ 4074982 w 4076763"/>
              <a:gd name="connsiteY2" fmla="*/ 5319620 h 5321562"/>
              <a:gd name="connsiteX3" fmla="*/ 1723096 w 4076763"/>
              <a:gd name="connsiteY3" fmla="*/ 5321562 h 5321562"/>
              <a:gd name="connsiteX4" fmla="*/ 6680 w 4076763"/>
              <a:gd name="connsiteY4" fmla="*/ 2873127 h 5321562"/>
              <a:gd name="connsiteX5" fmla="*/ 254 w 4076763"/>
              <a:gd name="connsiteY5" fmla="*/ 0 h 5321562"/>
              <a:gd name="connsiteX0" fmla="*/ 254 w 4076763"/>
              <a:gd name="connsiteY0" fmla="*/ 0 h 5321562"/>
              <a:gd name="connsiteX1" fmla="*/ 4076319 w 4076763"/>
              <a:gd name="connsiteY1" fmla="*/ 2504 h 5321562"/>
              <a:gd name="connsiteX2" fmla="*/ 4074982 w 4076763"/>
              <a:gd name="connsiteY2" fmla="*/ 5319620 h 5321562"/>
              <a:gd name="connsiteX3" fmla="*/ 1723096 w 4076763"/>
              <a:gd name="connsiteY3" fmla="*/ 5321562 h 5321562"/>
              <a:gd name="connsiteX4" fmla="*/ 6680 w 4076763"/>
              <a:gd name="connsiteY4" fmla="*/ 2873127 h 5321562"/>
              <a:gd name="connsiteX5" fmla="*/ 254 w 4076763"/>
              <a:gd name="connsiteY5" fmla="*/ 0 h 5321562"/>
              <a:gd name="connsiteX0" fmla="*/ 254 w 4076763"/>
              <a:gd name="connsiteY0" fmla="*/ 0 h 5321562"/>
              <a:gd name="connsiteX1" fmla="*/ 4076319 w 4076763"/>
              <a:gd name="connsiteY1" fmla="*/ 8201 h 5321562"/>
              <a:gd name="connsiteX2" fmla="*/ 4074982 w 4076763"/>
              <a:gd name="connsiteY2" fmla="*/ 5319620 h 5321562"/>
              <a:gd name="connsiteX3" fmla="*/ 1723096 w 4076763"/>
              <a:gd name="connsiteY3" fmla="*/ 5321562 h 5321562"/>
              <a:gd name="connsiteX4" fmla="*/ 6680 w 4076763"/>
              <a:gd name="connsiteY4" fmla="*/ 2873127 h 5321562"/>
              <a:gd name="connsiteX5" fmla="*/ 254 w 4076763"/>
              <a:gd name="connsiteY5" fmla="*/ 0 h 5321562"/>
              <a:gd name="connsiteX0" fmla="*/ 254 w 4074982"/>
              <a:gd name="connsiteY0" fmla="*/ 0 h 5321562"/>
              <a:gd name="connsiteX1" fmla="*/ 4050875 w 4074982"/>
              <a:gd name="connsiteY1" fmla="*/ 207606 h 5321562"/>
              <a:gd name="connsiteX2" fmla="*/ 4074982 w 4074982"/>
              <a:gd name="connsiteY2" fmla="*/ 5319620 h 5321562"/>
              <a:gd name="connsiteX3" fmla="*/ 1723096 w 4074982"/>
              <a:gd name="connsiteY3" fmla="*/ 5321562 h 5321562"/>
              <a:gd name="connsiteX4" fmla="*/ 6680 w 4074982"/>
              <a:gd name="connsiteY4" fmla="*/ 2873127 h 5321562"/>
              <a:gd name="connsiteX5" fmla="*/ 254 w 4074982"/>
              <a:gd name="connsiteY5" fmla="*/ 0 h 5321562"/>
              <a:gd name="connsiteX0" fmla="*/ 254 w 4074982"/>
              <a:gd name="connsiteY0" fmla="*/ 3193 h 5324755"/>
              <a:gd name="connsiteX1" fmla="*/ 4072078 w 4074982"/>
              <a:gd name="connsiteY1" fmla="*/ 0 h 5324755"/>
              <a:gd name="connsiteX2" fmla="*/ 4074982 w 4074982"/>
              <a:gd name="connsiteY2" fmla="*/ 5322813 h 5324755"/>
              <a:gd name="connsiteX3" fmla="*/ 1723096 w 4074982"/>
              <a:gd name="connsiteY3" fmla="*/ 5324755 h 5324755"/>
              <a:gd name="connsiteX4" fmla="*/ 6680 w 4074982"/>
              <a:gd name="connsiteY4" fmla="*/ 2876320 h 5324755"/>
              <a:gd name="connsiteX5" fmla="*/ 254 w 4074982"/>
              <a:gd name="connsiteY5" fmla="*/ 3193 h 5324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74982" h="5324755">
                <a:moveTo>
                  <a:pt x="254" y="3193"/>
                </a:moveTo>
                <a:lnTo>
                  <a:pt x="4072078" y="0"/>
                </a:lnTo>
                <a:cubicBezTo>
                  <a:pt x="4074035" y="1865237"/>
                  <a:pt x="4073025" y="3457576"/>
                  <a:pt x="4074982" y="5322813"/>
                </a:cubicBezTo>
                <a:lnTo>
                  <a:pt x="1723096" y="5324755"/>
                </a:lnTo>
                <a:cubicBezTo>
                  <a:pt x="693982" y="5014623"/>
                  <a:pt x="-3932" y="3729991"/>
                  <a:pt x="6680" y="2876320"/>
                </a:cubicBezTo>
                <a:cubicBezTo>
                  <a:pt x="8672" y="1673057"/>
                  <a:pt x="-1738" y="1206456"/>
                  <a:pt x="254" y="3193"/>
                </a:cubicBez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83753C3-AD71-41CF-A0E3-EDC40D8596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5325" y="207631"/>
            <a:ext cx="3204000" cy="4724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78D7F9E-C12F-47F1-B536-38EB7D688E56}"/>
              </a:ext>
            </a:extLst>
          </p:cNvPr>
          <p:cNvSpPr txBox="1"/>
          <p:nvPr userDrawn="1"/>
        </p:nvSpPr>
        <p:spPr>
          <a:xfrm>
            <a:off x="694800" y="4545136"/>
            <a:ext cx="2391677" cy="108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en-AU" sz="650" dirty="0">
                <a:solidFill>
                  <a:schemeClr val="tx1"/>
                </a:solidFill>
              </a:rPr>
              <a:t>CRICOS code 00025B</a:t>
            </a:r>
          </a:p>
        </p:txBody>
      </p:sp>
    </p:spTree>
    <p:extLst>
      <p:ext uri="{BB962C8B-B14F-4D97-AF65-F5344CB8AC3E}">
        <p14:creationId xmlns:p14="http://schemas.microsoft.com/office/powerpoint/2010/main" val="122177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B1A2C22-D4CF-4FE0-AF06-038EB2ACB6D9}"/>
              </a:ext>
            </a:extLst>
          </p:cNvPr>
          <p:cNvSpPr/>
          <p:nvPr userDrawn="1"/>
        </p:nvSpPr>
        <p:spPr bwMode="invGray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751603-5D6A-462B-B9E7-98413BF2CB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09692" y="275999"/>
            <a:ext cx="3204000" cy="4724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695326" y="1700811"/>
            <a:ext cx="10768680" cy="1224137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695326" y="3113744"/>
            <a:ext cx="10768680" cy="20434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1" name="Right Triangle 3">
            <a:extLst>
              <a:ext uri="{FF2B5EF4-FFF2-40B4-BE49-F238E27FC236}">
                <a16:creationId xmlns:a16="http://schemas.microsoft.com/office/drawing/2014/main" id="{DBA991DB-C059-4DB2-8D91-33D3F3951887}"/>
              </a:ext>
            </a:extLst>
          </p:cNvPr>
          <p:cNvSpPr/>
          <p:nvPr userDrawn="1"/>
        </p:nvSpPr>
        <p:spPr bwMode="white">
          <a:xfrm>
            <a:off x="1" y="4076700"/>
            <a:ext cx="2555875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Graphic 1">
            <a:extLst>
              <a:ext uri="{FF2B5EF4-FFF2-40B4-BE49-F238E27FC236}">
                <a16:creationId xmlns:a16="http://schemas.microsoft.com/office/drawing/2014/main" id="{F070BDDD-4427-48C1-9206-C4CC3FAE8AD1}"/>
              </a:ext>
            </a:extLst>
          </p:cNvPr>
          <p:cNvSpPr/>
          <p:nvPr userDrawn="1"/>
        </p:nvSpPr>
        <p:spPr bwMode="white">
          <a:xfrm>
            <a:off x="9912424" y="5571759"/>
            <a:ext cx="2279576" cy="1286241"/>
          </a:xfrm>
          <a:custGeom>
            <a:avLst/>
            <a:gdLst>
              <a:gd name="connsiteX0" fmla="*/ 1704499 w 1704975"/>
              <a:gd name="connsiteY0" fmla="*/ 961382 h 962025"/>
              <a:gd name="connsiteX1" fmla="*/ 1172051 w 1704975"/>
              <a:gd name="connsiteY1" fmla="*/ 803267 h 962025"/>
              <a:gd name="connsiteX2" fmla="*/ 589121 w 1704975"/>
              <a:gd name="connsiteY2" fmla="*/ 611815 h 962025"/>
              <a:gd name="connsiteX3" fmla="*/ 7144 w 1704975"/>
              <a:gd name="connsiteY3" fmla="*/ 768977 h 962025"/>
              <a:gd name="connsiteX4" fmla="*/ 764381 w 1704975"/>
              <a:gd name="connsiteY4" fmla="*/ 128897 h 962025"/>
              <a:gd name="connsiteX5" fmla="*/ 1614011 w 1704975"/>
              <a:gd name="connsiteY5" fmla="*/ 72700 h 962025"/>
              <a:gd name="connsiteX6" fmla="*/ 1705451 w 1704975"/>
              <a:gd name="connsiteY6" fmla="*/ 104132 h 962025"/>
              <a:gd name="connsiteX7" fmla="*/ 1704499 w 1704975"/>
              <a:gd name="connsiteY7" fmla="*/ 961382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4975" h="962025">
                <a:moveTo>
                  <a:pt x="1704499" y="961382"/>
                </a:moveTo>
                <a:cubicBezTo>
                  <a:pt x="1523524" y="935665"/>
                  <a:pt x="1348264" y="859465"/>
                  <a:pt x="1172051" y="803267"/>
                </a:cubicBezTo>
                <a:cubicBezTo>
                  <a:pt x="976789" y="741355"/>
                  <a:pt x="788194" y="654677"/>
                  <a:pt x="589121" y="611815"/>
                </a:cubicBezTo>
                <a:cubicBezTo>
                  <a:pt x="301466" y="550855"/>
                  <a:pt x="224314" y="585145"/>
                  <a:pt x="7144" y="768977"/>
                </a:cubicBezTo>
                <a:cubicBezTo>
                  <a:pt x="50006" y="717542"/>
                  <a:pt x="525304" y="253675"/>
                  <a:pt x="764381" y="128897"/>
                </a:cubicBezTo>
                <a:cubicBezTo>
                  <a:pt x="1040606" y="-14930"/>
                  <a:pt x="1321594" y="-28265"/>
                  <a:pt x="1614011" y="72700"/>
                </a:cubicBezTo>
                <a:cubicBezTo>
                  <a:pt x="1644491" y="83177"/>
                  <a:pt x="1674971" y="93655"/>
                  <a:pt x="1705451" y="104132"/>
                </a:cubicBezTo>
                <a:lnTo>
                  <a:pt x="1704499" y="9613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216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(Editable)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5326" y="1700811"/>
            <a:ext cx="10768680" cy="1224137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[Divider title]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95326" y="3113744"/>
            <a:ext cx="10768680" cy="20434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[Divider subtitle]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07765-DB77-44E5-9420-D56F1378074A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BE33C2-B581-422F-9FF5-AF660C79D3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09692" y="275999"/>
            <a:ext cx="3204000" cy="47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Triangle 3">
            <a:extLst>
              <a:ext uri="{FF2B5EF4-FFF2-40B4-BE49-F238E27FC236}">
                <a16:creationId xmlns:a16="http://schemas.microsoft.com/office/drawing/2014/main" id="{5E92F574-51E7-47B2-86D2-94DAE288E822}"/>
              </a:ext>
            </a:extLst>
          </p:cNvPr>
          <p:cNvSpPr/>
          <p:nvPr userDrawn="1"/>
        </p:nvSpPr>
        <p:spPr bwMode="invGray">
          <a:xfrm>
            <a:off x="2" y="4076700"/>
            <a:ext cx="3407833" cy="2781300"/>
          </a:xfrm>
          <a:custGeom>
            <a:avLst/>
            <a:gdLst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  <a:gd name="connsiteX0" fmla="*/ 0 w 2555875"/>
              <a:gd name="connsiteY0" fmla="*/ 2781300 h 2781300"/>
              <a:gd name="connsiteX1" fmla="*/ 0 w 2555875"/>
              <a:gd name="connsiteY1" fmla="*/ 0 h 2781300"/>
              <a:gd name="connsiteX2" fmla="*/ 2555875 w 2555875"/>
              <a:gd name="connsiteY2" fmla="*/ 2781300 h 2781300"/>
              <a:gd name="connsiteX3" fmla="*/ 0 w 2555875"/>
              <a:gd name="connsiteY3" fmla="*/ 2781300 h 278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5875" h="2781300">
                <a:moveTo>
                  <a:pt x="0" y="2781300"/>
                </a:moveTo>
                <a:lnTo>
                  <a:pt x="0" y="0"/>
                </a:lnTo>
                <a:cubicBezTo>
                  <a:pt x="158687" y="1674158"/>
                  <a:pt x="1584388" y="2511611"/>
                  <a:pt x="2555875" y="2781300"/>
                </a:cubicBezTo>
                <a:lnTo>
                  <a:pt x="0" y="2781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C31ECE3F-0C43-444E-9F0C-B23F8D3935D2}"/>
              </a:ext>
            </a:extLst>
          </p:cNvPr>
          <p:cNvSpPr/>
          <p:nvPr userDrawn="1"/>
        </p:nvSpPr>
        <p:spPr bwMode="invGray">
          <a:xfrm>
            <a:off x="9192249" y="5584173"/>
            <a:ext cx="2999415" cy="1273828"/>
          </a:xfrm>
          <a:custGeom>
            <a:avLst/>
            <a:gdLst>
              <a:gd name="connsiteX0" fmla="*/ 0 w 2267490"/>
              <a:gd name="connsiteY0" fmla="*/ 0 h 1132541"/>
              <a:gd name="connsiteX1" fmla="*/ 2267490 w 2267490"/>
              <a:gd name="connsiteY1" fmla="*/ 0 h 1132541"/>
              <a:gd name="connsiteX2" fmla="*/ 2267490 w 2267490"/>
              <a:gd name="connsiteY2" fmla="*/ 1132541 h 1132541"/>
              <a:gd name="connsiteX3" fmla="*/ 0 w 2267490"/>
              <a:gd name="connsiteY3" fmla="*/ 1132541 h 1132541"/>
              <a:gd name="connsiteX4" fmla="*/ 0 w 2267490"/>
              <a:gd name="connsiteY4" fmla="*/ 0 h 1132541"/>
              <a:gd name="connsiteX0" fmla="*/ 0 w 2267490"/>
              <a:gd name="connsiteY0" fmla="*/ 1132541 h 1132541"/>
              <a:gd name="connsiteX1" fmla="*/ 2267490 w 2267490"/>
              <a:gd name="connsiteY1" fmla="*/ 0 h 1132541"/>
              <a:gd name="connsiteX2" fmla="*/ 2267490 w 2267490"/>
              <a:gd name="connsiteY2" fmla="*/ 1132541 h 1132541"/>
              <a:gd name="connsiteX3" fmla="*/ 0 w 2267490"/>
              <a:gd name="connsiteY3" fmla="*/ 1132541 h 1132541"/>
              <a:gd name="connsiteX0" fmla="*/ 0 w 2291396"/>
              <a:gd name="connsiteY0" fmla="*/ 857623 h 1132541"/>
              <a:gd name="connsiteX1" fmla="*/ 2291396 w 2291396"/>
              <a:gd name="connsiteY1" fmla="*/ 0 h 1132541"/>
              <a:gd name="connsiteX2" fmla="*/ 2291396 w 2291396"/>
              <a:gd name="connsiteY2" fmla="*/ 1132541 h 1132541"/>
              <a:gd name="connsiteX3" fmla="*/ 0 w 2291396"/>
              <a:gd name="connsiteY3" fmla="*/ 857623 h 1132541"/>
              <a:gd name="connsiteX0" fmla="*/ 0 w 2249561"/>
              <a:gd name="connsiteY0" fmla="*/ 845670 h 1132541"/>
              <a:gd name="connsiteX1" fmla="*/ 2249561 w 2249561"/>
              <a:gd name="connsiteY1" fmla="*/ 0 h 1132541"/>
              <a:gd name="connsiteX2" fmla="*/ 2249561 w 2249561"/>
              <a:gd name="connsiteY2" fmla="*/ 1132541 h 1132541"/>
              <a:gd name="connsiteX3" fmla="*/ 0 w 2249561"/>
              <a:gd name="connsiteY3" fmla="*/ 845670 h 1132541"/>
              <a:gd name="connsiteX0" fmla="*/ 0 w 2249561"/>
              <a:gd name="connsiteY0" fmla="*/ 944560 h 1231431"/>
              <a:gd name="connsiteX1" fmla="*/ 2249561 w 2249561"/>
              <a:gd name="connsiteY1" fmla="*/ 98890 h 1231431"/>
              <a:gd name="connsiteX2" fmla="*/ 2249561 w 2249561"/>
              <a:gd name="connsiteY2" fmla="*/ 1231431 h 1231431"/>
              <a:gd name="connsiteX3" fmla="*/ 0 w 2249561"/>
              <a:gd name="connsiteY3" fmla="*/ 944560 h 1231431"/>
              <a:gd name="connsiteX0" fmla="*/ 0 w 2249561"/>
              <a:gd name="connsiteY0" fmla="*/ 1212084 h 1498955"/>
              <a:gd name="connsiteX1" fmla="*/ 2249561 w 2249561"/>
              <a:gd name="connsiteY1" fmla="*/ 366414 h 1498955"/>
              <a:gd name="connsiteX2" fmla="*/ 2249561 w 2249561"/>
              <a:gd name="connsiteY2" fmla="*/ 1498955 h 1498955"/>
              <a:gd name="connsiteX3" fmla="*/ 0 w 2249561"/>
              <a:gd name="connsiteY3" fmla="*/ 1212084 h 1498955"/>
              <a:gd name="connsiteX0" fmla="*/ 0 w 2249561"/>
              <a:gd name="connsiteY0" fmla="*/ 1016618 h 1303489"/>
              <a:gd name="connsiteX1" fmla="*/ 2249561 w 2249561"/>
              <a:gd name="connsiteY1" fmla="*/ 170948 h 1303489"/>
              <a:gd name="connsiteX2" fmla="*/ 2249561 w 2249561"/>
              <a:gd name="connsiteY2" fmla="*/ 1303489 h 1303489"/>
              <a:gd name="connsiteX3" fmla="*/ 0 w 2249561"/>
              <a:gd name="connsiteY3" fmla="*/ 1016618 h 1303489"/>
              <a:gd name="connsiteX0" fmla="*/ 0 w 2249561"/>
              <a:gd name="connsiteY0" fmla="*/ 1002505 h 1289376"/>
              <a:gd name="connsiteX1" fmla="*/ 2249561 w 2249561"/>
              <a:gd name="connsiteY1" fmla="*/ 156835 h 1289376"/>
              <a:gd name="connsiteX2" fmla="*/ 2249561 w 2249561"/>
              <a:gd name="connsiteY2" fmla="*/ 1289376 h 1289376"/>
              <a:gd name="connsiteX3" fmla="*/ 0 w 2249561"/>
              <a:gd name="connsiteY3" fmla="*/ 1002505 h 1289376"/>
              <a:gd name="connsiteX0" fmla="*/ 0 w 2249561"/>
              <a:gd name="connsiteY0" fmla="*/ 985444 h 1272315"/>
              <a:gd name="connsiteX1" fmla="*/ 2249561 w 2249561"/>
              <a:gd name="connsiteY1" fmla="*/ 139774 h 1272315"/>
              <a:gd name="connsiteX2" fmla="*/ 2249561 w 2249561"/>
              <a:gd name="connsiteY2" fmla="*/ 1272315 h 1272315"/>
              <a:gd name="connsiteX3" fmla="*/ 0 w 2249561"/>
              <a:gd name="connsiteY3" fmla="*/ 985444 h 1272315"/>
              <a:gd name="connsiteX0" fmla="*/ 0 w 2249561"/>
              <a:gd name="connsiteY0" fmla="*/ 979690 h 1266561"/>
              <a:gd name="connsiteX1" fmla="*/ 2249561 w 2249561"/>
              <a:gd name="connsiteY1" fmla="*/ 134020 h 1266561"/>
              <a:gd name="connsiteX2" fmla="*/ 2249561 w 2249561"/>
              <a:gd name="connsiteY2" fmla="*/ 1266561 h 1266561"/>
              <a:gd name="connsiteX3" fmla="*/ 0 w 2249561"/>
              <a:gd name="connsiteY3" fmla="*/ 979690 h 1266561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  <a:gd name="connsiteX0" fmla="*/ 0 w 2249561"/>
              <a:gd name="connsiteY0" fmla="*/ 986957 h 1273828"/>
              <a:gd name="connsiteX1" fmla="*/ 2249561 w 2249561"/>
              <a:gd name="connsiteY1" fmla="*/ 141287 h 1273828"/>
              <a:gd name="connsiteX2" fmla="*/ 2249561 w 2249561"/>
              <a:gd name="connsiteY2" fmla="*/ 1273828 h 1273828"/>
              <a:gd name="connsiteX3" fmla="*/ 0 w 2249561"/>
              <a:gd name="connsiteY3" fmla="*/ 986957 h 1273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9561" h="1273828">
                <a:moveTo>
                  <a:pt x="0" y="986957"/>
                </a:moveTo>
                <a:cubicBezTo>
                  <a:pt x="690087" y="358432"/>
                  <a:pt x="1188931" y="-294000"/>
                  <a:pt x="2249561" y="141287"/>
                </a:cubicBezTo>
                <a:lnTo>
                  <a:pt x="2249561" y="1273828"/>
                </a:lnTo>
                <a:cubicBezTo>
                  <a:pt x="1762671" y="1220039"/>
                  <a:pt x="570560" y="550676"/>
                  <a:pt x="0" y="9869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800" dirty="0">
                <a:noFill/>
              </a:rPr>
              <a:t>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506B291-BD26-4DBD-A912-E9396BA18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1700811"/>
            <a:ext cx="10768680" cy="1224137"/>
          </a:xfrm>
        </p:spPr>
        <p:txBody>
          <a:bodyPr anchor="b">
            <a:noAutofit/>
          </a:bodyPr>
          <a:lstStyle>
            <a:lvl1pPr>
              <a:lnSpc>
                <a:spcPts val="504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72AC3715-D94B-4A73-8E94-CAC9D5806F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5326" y="3113744"/>
            <a:ext cx="10768680" cy="20434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40"/>
              </a:lnSpc>
              <a:buNone/>
              <a:defRPr sz="27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AE7FD6-C4AB-456C-8186-F8E8B285CBBD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CEDD3B-B2C6-4C8F-88C7-30EB2A9492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789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4DB10F3-61E9-4E77-9DC7-82D405E3EBBB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B2C94B-2557-442B-9A14-97C40CD6AB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1700213"/>
            <a:ext cx="10801350" cy="4608512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spcBef>
                <a:spcPts val="1200"/>
              </a:spcBef>
              <a:defRPr lang="en-US" dirty="0"/>
            </a:lvl5pPr>
            <a:lvl6pPr>
              <a:defRPr lang="en-AU" dirty="0"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84708F-CDEB-4FFB-9113-878D6AE0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766B75CD-5CD6-4D07-B08A-ACCB61480F5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DB8A7-6976-473B-BF64-0813975EEB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E6DF7-2887-45E5-8CD1-2FCDFD70911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099731-84D7-49CC-91E0-CE4B073467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E617285-D1B4-4CCD-B438-9B032C51AF79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5325" y="1700213"/>
            <a:ext cx="5218859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sz="2400" dirty="0"/>
            </a:lvl5pPr>
            <a:lvl6pPr>
              <a:defRPr lang="en-AU" sz="2000" dirty="0"/>
            </a:lvl6pPr>
            <a:lvl7pPr>
              <a:defRPr lang="en-AU" dirty="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8619" y="1700213"/>
            <a:ext cx="5220000" cy="46085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  <a:lvl6pPr>
              <a:defRPr lang="en-AU" dirty="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9C4661F-54FC-4886-BD67-853118646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8CF3B12-4A8B-4A18-B3B1-784A4DED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3275DB1-C9CB-4BE5-B284-7833AD9028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8BF24CA-767B-442B-A672-6C630273E4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B269D8-1308-43E9-B2BF-264F017F03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7DE9F9C2-C2B0-4B19-9F8F-A1280EA275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276872"/>
            <a:ext cx="10801350" cy="4031853"/>
          </a:xfrm>
          <a:prstGeom prst="rect">
            <a:avLst/>
          </a:prstGeo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spcBef>
                <a:spcPts val="1200"/>
              </a:spcBef>
              <a:defRPr lang="en-AU" dirty="0"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1D6D02D-851A-425B-9382-05F6C6A21A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5325" y="1700808"/>
            <a:ext cx="10801350" cy="504825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accent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47739A71-8D07-4132-9F5A-AE8E3A1B32C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0550" y="6524625"/>
            <a:ext cx="3384667" cy="241300"/>
          </a:xfrm>
        </p:spPr>
        <p:txBody>
          <a:bodyPr anchor="ctr">
            <a:normAutofit/>
          </a:bodyPr>
          <a:lstStyle>
            <a:lvl1pPr algn="ctr">
              <a:defRPr sz="1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#[Hashtag text]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8DC2F2-9186-47D8-9B5E-AD01B90E6DDD}"/>
              </a:ext>
            </a:extLst>
          </p:cNvPr>
          <p:cNvSpPr/>
          <p:nvPr userDrawn="1"/>
        </p:nvSpPr>
        <p:spPr bwMode="invGray">
          <a:xfrm flipH="1">
            <a:off x="0" y="0"/>
            <a:ext cx="12192000" cy="630000"/>
          </a:xfrm>
          <a:prstGeom prst="rect">
            <a:avLst/>
          </a:prstGeom>
          <a:gradFill flip="none" rotWithShape="1">
            <a:gsLst>
              <a:gs pos="75000">
                <a:schemeClr val="accent1"/>
              </a:gs>
              <a:gs pos="100000">
                <a:srgbClr val="962A8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18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FCDB56B-4EE8-4A95-A470-557D6FBBEB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97935" y="152896"/>
            <a:ext cx="1210684" cy="324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6DF2CA-8642-47E7-98D3-A7019416A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1760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5326" y="1052736"/>
            <a:ext cx="10801350" cy="469056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5326" y="6519171"/>
            <a:ext cx="3360109" cy="24021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="0">
                <a:solidFill>
                  <a:schemeClr val="tx1"/>
                </a:solidFill>
              </a:defRPr>
            </a:lvl1pPr>
          </a:lstStyle>
          <a:p>
            <a:r>
              <a:rPr lang="en-AU"/>
              <a:t>SLAT7806 Research Methods</a:t>
            </a:r>
            <a:endParaRPr lang="en-AU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8568" y="6519171"/>
            <a:ext cx="288032" cy="24021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D2AE-3583-4708-BD46-43C743300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6" y="1700213"/>
            <a:ext cx="10801349" cy="46085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83" r:id="rId3"/>
    <p:sldLayoutId id="2147483774" r:id="rId4"/>
    <p:sldLayoutId id="2147483792" r:id="rId5"/>
    <p:sldLayoutId id="2147483775" r:id="rId6"/>
    <p:sldLayoutId id="2147483650" r:id="rId7"/>
    <p:sldLayoutId id="2147483652" r:id="rId8"/>
    <p:sldLayoutId id="2147483778" r:id="rId9"/>
    <p:sldLayoutId id="2147483779" r:id="rId10"/>
    <p:sldLayoutId id="2147483728" r:id="rId11"/>
    <p:sldLayoutId id="2147483784" r:id="rId12"/>
    <p:sldLayoutId id="2147483656" r:id="rId13"/>
    <p:sldLayoutId id="2147483732" r:id="rId14"/>
    <p:sldLayoutId id="2147483793" r:id="rId15"/>
    <p:sldLayoutId id="2147483657" r:id="rId16"/>
    <p:sldLayoutId id="2147483765" r:id="rId17"/>
    <p:sldLayoutId id="2147483787" r:id="rId18"/>
    <p:sldLayoutId id="2147483788" r:id="rId19"/>
    <p:sldLayoutId id="2147483794" r:id="rId20"/>
    <p:sldLayoutId id="2147483795" r:id="rId21"/>
    <p:sldLayoutId id="2147483796" r:id="rId22"/>
    <p:sldLayoutId id="2147483791" r:id="rId23"/>
    <p:sldLayoutId id="2147483797" r:id="rId24"/>
    <p:sldLayoutId id="2147483790" r:id="rId25"/>
    <p:sldLayoutId id="2147483798" r:id="rId26"/>
    <p:sldLayoutId id="2147483768" r:id="rId27"/>
    <p:sldLayoutId id="2147483769" r:id="rId28"/>
    <p:sldLayoutId id="2147483770" r:id="rId29"/>
    <p:sldLayoutId id="2147483771" r:id="rId30"/>
    <p:sldLayoutId id="2147483789" r:id="rId31"/>
    <p:sldLayoutId id="2147483776" r:id="rId32"/>
    <p:sldLayoutId id="2147483777" r:id="rId33"/>
    <p:sldLayoutId id="2147483654" r:id="rId34"/>
    <p:sldLayoutId id="2147483785" r:id="rId35"/>
    <p:sldLayoutId id="2147483780" r:id="rId36"/>
    <p:sldLayoutId id="2147483782" r:id="rId3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Clr>
          <a:schemeClr val="tx1"/>
        </a:buClr>
        <a:buFont typeface="Arial" panose="020B0604020202020204" pitchFamily="34" charset="0"/>
        <a:buNone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79388" algn="l" defTabSz="9144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Clr>
          <a:schemeClr val="tx1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79388" algn="l" defTabSz="914400" rtl="0" eaLnBrk="1" latinLnBrk="0" hangingPunct="1">
        <a:lnSpc>
          <a:spcPct val="110000"/>
        </a:lnSpc>
        <a:spcBef>
          <a:spcPts val="200"/>
        </a:spcBef>
        <a:spcAft>
          <a:spcPts val="200"/>
        </a:spcAft>
        <a:buClr>
          <a:schemeClr val="accent1"/>
        </a:buClr>
        <a:buFont typeface="Arial" panose="020B0604020202020204" pitchFamily="34" charset="0"/>
        <a:buChar char="­"/>
        <a:defRPr lang="en-US" sz="1800" kern="1200" baseline="0" dirty="0">
          <a:solidFill>
            <a:schemeClr val="tx1"/>
          </a:solidFill>
          <a:latin typeface="+mn-lt"/>
          <a:ea typeface="+mn-ea"/>
          <a:cs typeface="+mn-cs"/>
        </a:defRPr>
      </a:lvl3pPr>
      <a:lvl4pPr marL="540000" indent="-179388" algn="l" defTabSz="914400" rtl="0" eaLnBrk="1" latinLnBrk="0" hangingPunct="1">
        <a:lnSpc>
          <a:spcPct val="110000"/>
        </a:lnSpc>
        <a:spcBef>
          <a:spcPts val="100"/>
        </a:spcBef>
        <a:spcAft>
          <a:spcPts val="100"/>
        </a:spcAft>
        <a:buFont typeface="Wingdings" panose="05000000000000000000" pitchFamily="2" charset="2"/>
        <a:buChar char=""/>
        <a:defRPr lang="en-US" sz="180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lang="en-US" sz="2400" kern="1200" baseline="0" dirty="0">
          <a:solidFill>
            <a:schemeClr val="accent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spcBef>
          <a:spcPts val="600"/>
        </a:spcBef>
        <a:spcAft>
          <a:spcPts val="300"/>
        </a:spcAft>
        <a:buFont typeface="Arial" pitchFamily="34" charset="0"/>
        <a:buNone/>
        <a:defRPr lang="en-AU" sz="2000" b="1" kern="1200" baseline="0" dirty="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38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orient="horz" pos="663" userDrawn="1">
          <p15:clr>
            <a:srgbClr val="F26B43"/>
          </p15:clr>
        </p15:guide>
        <p15:guide id="9" pos="3961" userDrawn="1">
          <p15:clr>
            <a:srgbClr val="F26B43"/>
          </p15:clr>
        </p15:guide>
        <p15:guide id="10" pos="3719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  <p15:guide id="13" pos="7242" userDrawn="1">
          <p15:clr>
            <a:srgbClr val="F26B43"/>
          </p15:clr>
        </p15:guide>
        <p15:guide id="14" orient="horz" pos="981" userDrawn="1">
          <p15:clr>
            <a:srgbClr val="F26B43"/>
          </p15:clr>
        </p15:guide>
        <p15:guide id="15" pos="2772" userDrawn="1">
          <p15:clr>
            <a:srgbClr val="F26B43"/>
          </p15:clr>
        </p15:guide>
        <p15:guide id="16" pos="2570" userDrawn="1">
          <p15:clr>
            <a:srgbClr val="F26B43"/>
          </p15:clr>
        </p15:guide>
        <p15:guide id="17" pos="5110" userDrawn="1">
          <p15:clr>
            <a:srgbClr val="F26B43"/>
          </p15:clr>
        </p15:guide>
        <p15:guide id="18" pos="4908" userDrawn="1">
          <p15:clr>
            <a:srgbClr val="F26B43"/>
          </p15:clr>
        </p15:guide>
        <p15:guide id="19" orient="horz" pos="107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hyperlink" Target="mailto:m.schweinberger@uq.edu.au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doi.org/10.3565/kq2v-9g52" TargetMode="Externa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hyperlink" Target="mailto:m.schweinberger@uq.edu.au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doi.org/10.3565/kq2v-9g52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BE5C33-FDD3-8BE1-EAF2-5704044C68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6ACDD-1FAD-FF2B-DE30-865C473AF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1007597"/>
            <a:ext cx="10738247" cy="1125260"/>
          </a:xfrm>
        </p:spPr>
        <p:txBody>
          <a:bodyPr/>
          <a:lstStyle/>
          <a:p>
            <a:pPr algn="ctr"/>
            <a:r>
              <a:rPr lang="en-US" dirty="0"/>
              <a:t>Standardizing Corpora: Why and How?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DF66D-5B54-985B-02EB-5FE619CB3D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5298" y="2584702"/>
            <a:ext cx="10747200" cy="2644501"/>
          </a:xfrm>
        </p:spPr>
        <p:txBody>
          <a:bodyPr/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Martin Schweinberger</a:t>
            </a:r>
            <a:br>
              <a:rPr lang="de-DE" dirty="0"/>
            </a:br>
            <a:r>
              <a:rPr lang="de-DE" sz="1000" dirty="0">
                <a:hlinkClick r:id="rId2"/>
              </a:rPr>
              <a:t>m.schweinberger@uq.edu.au</a:t>
            </a:r>
            <a:endParaRPr lang="en-AU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C1DAFD-27AC-77FB-A914-AC37986AA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0032" y="3574372"/>
            <a:ext cx="7488832" cy="17890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D54C14-3E3A-0BF6-B86E-D870EF558A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176" y="-7143"/>
            <a:ext cx="4511824" cy="10027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7D695D-461D-6E54-DFC9-F83269C05000}"/>
              </a:ext>
            </a:extLst>
          </p:cNvPr>
          <p:cNvSpPr txBox="1"/>
          <p:nvPr/>
        </p:nvSpPr>
        <p:spPr>
          <a:xfrm>
            <a:off x="2207568" y="5546852"/>
            <a:ext cx="7488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This research was partially funded by the </a:t>
            </a:r>
            <a:r>
              <a:rPr lang="en-US" sz="1200" b="1" dirty="0">
                <a:solidFill>
                  <a:schemeClr val="bg1"/>
                </a:solidFill>
              </a:rPr>
              <a:t>Language Data Commons of Australia </a:t>
            </a:r>
            <a:r>
              <a:rPr lang="en-US" sz="1200" dirty="0">
                <a:solidFill>
                  <a:schemeClr val="bg1"/>
                </a:solidFill>
              </a:rPr>
              <a:t>(LDaCA). </a:t>
            </a:r>
            <a:r>
              <a:rPr lang="en-AU" sz="1200" dirty="0">
                <a:solidFill>
                  <a:schemeClr val="bg1"/>
                </a:solidFill>
              </a:rPr>
              <a:t>Language Data Commons of Australia (LDaCA) (DOI: </a:t>
            </a:r>
            <a:r>
              <a:rPr lang="en-AU" sz="1200"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10.3565/kq2v-9g52</a:t>
            </a:r>
            <a:r>
              <a:rPr lang="en-AU" sz="1200" dirty="0">
                <a:solidFill>
                  <a:schemeClr val="bg1"/>
                </a:solidFill>
              </a:rPr>
              <a:t>) is a co-investment partnership with the </a:t>
            </a:r>
            <a:r>
              <a:rPr lang="en-AU" sz="1200" b="1" dirty="0">
                <a:solidFill>
                  <a:schemeClr val="bg1"/>
                </a:solidFill>
              </a:rPr>
              <a:t>Australian Research Data Commons </a:t>
            </a:r>
            <a:r>
              <a:rPr lang="en-AU" sz="1200" dirty="0">
                <a:solidFill>
                  <a:schemeClr val="bg1"/>
                </a:solidFill>
              </a:rPr>
              <a:t>(ARDC) through the HASS and Indigenous Research Data Commons. The ARDC is enabled by the Australian Government’s </a:t>
            </a:r>
            <a:r>
              <a:rPr lang="en-AU" sz="1200" b="1" dirty="0">
                <a:solidFill>
                  <a:schemeClr val="bg1"/>
                </a:solidFill>
              </a:rPr>
              <a:t>National Collaborative Research Infrastructure Strategy</a:t>
            </a:r>
            <a:r>
              <a:rPr lang="en-AU" sz="1200" dirty="0">
                <a:solidFill>
                  <a:schemeClr val="bg1"/>
                </a:solidFill>
              </a:rPr>
              <a:t> (NCRIS)</a:t>
            </a:r>
            <a:r>
              <a:rPr lang="en-US" sz="1200" dirty="0">
                <a:solidFill>
                  <a:schemeClr val="bg1"/>
                </a:solidFill>
              </a:rPr>
              <a:t>. In addition, this research was partially funded by the </a:t>
            </a:r>
            <a:r>
              <a:rPr lang="en-US" sz="1200" b="1" dirty="0">
                <a:solidFill>
                  <a:schemeClr val="bg1"/>
                </a:solidFill>
              </a:rPr>
              <a:t>Centre for Digital Cultures and Societies</a:t>
            </a:r>
            <a:r>
              <a:rPr lang="en-US" sz="1200" dirty="0">
                <a:solidFill>
                  <a:schemeClr val="bg1"/>
                </a:solidFill>
              </a:rPr>
              <a:t> at the </a:t>
            </a:r>
            <a:r>
              <a:rPr lang="en-US" sz="1200" b="1" dirty="0">
                <a:solidFill>
                  <a:schemeClr val="bg1"/>
                </a:solidFill>
              </a:rPr>
              <a:t>University of Queensland.</a:t>
            </a:r>
            <a:endParaRPr lang="en-AU" sz="1200" b="1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75C98DE-B3F5-604D-97D7-D1D9507D29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4104" y="-5952"/>
            <a:ext cx="3215919" cy="101354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243D51E-3031-6CE1-1970-1CBEE13765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6827" y="2584703"/>
            <a:ext cx="1975173" cy="28233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8D40AB-0A7F-4AB4-560E-DB7E369AF6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564711"/>
            <a:ext cx="1975173" cy="282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281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9CE7F8-8286-6F50-AEF3-83BFCD565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2D01292-CD62-34AF-7752-4197E46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1700213"/>
            <a:ext cx="5688707" cy="4608515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51247A"/>
                </a:solidFill>
              </a:rPr>
              <a:t>Background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Corpora come in diverse, incompatible formats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Tools often require specific structures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Lack of standardization slows research and reuse</a:t>
            </a:r>
            <a:br>
              <a:rPr lang="en-US" dirty="0">
                <a:solidFill>
                  <a:srgbClr val="51247A"/>
                </a:solidFill>
              </a:rPr>
            </a:br>
            <a:r>
              <a:rPr lang="en-US" dirty="0">
                <a:solidFill>
                  <a:srgbClr val="51247A"/>
                </a:solidFill>
              </a:rPr>
              <a:t>(every corpus requires idiosyncratic pre-processing!)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CL community completely unaware of the issue!!!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endParaRPr lang="en-US" dirty="0">
              <a:solidFill>
                <a:srgbClr val="51247A"/>
              </a:solidFill>
            </a:endParaRPr>
          </a:p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A Tower of Babel: Format Diversity</a:t>
            </a:r>
          </a:p>
          <a:p>
            <a:pPr>
              <a:buClr>
                <a:srgbClr val="51247A"/>
              </a:buClr>
            </a:pPr>
            <a:r>
              <a:rPr lang="en-US" dirty="0">
                <a:solidFill>
                  <a:srgbClr val="51247A"/>
                </a:solidFill>
              </a:rPr>
              <a:t>Corpora in Different Formats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Texts: TXT, DOCX, PDF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Spreadsheets: CSV, Excel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Relational structures: XML, JSON, etc.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rgbClr val="51247A"/>
                </a:solidFill>
              </a:rPr>
              <a:t>Multimpdal</a:t>
            </a:r>
            <a:r>
              <a:rPr lang="en-US" dirty="0">
                <a:solidFill>
                  <a:srgbClr val="51247A"/>
                </a:solidFill>
              </a:rPr>
              <a:t> formats: ELAN, </a:t>
            </a:r>
            <a:r>
              <a:rPr lang="en-US" dirty="0" err="1">
                <a:solidFill>
                  <a:srgbClr val="51247A"/>
                </a:solidFill>
              </a:rPr>
              <a:t>Praat</a:t>
            </a:r>
            <a:r>
              <a:rPr lang="en-US" dirty="0">
                <a:solidFill>
                  <a:srgbClr val="51247A"/>
                </a:solidFill>
              </a:rPr>
              <a:t> </a:t>
            </a:r>
            <a:r>
              <a:rPr lang="en-US" dirty="0" err="1">
                <a:solidFill>
                  <a:srgbClr val="51247A"/>
                </a:solidFill>
              </a:rPr>
              <a:t>TextGrids</a:t>
            </a:r>
            <a:endParaRPr lang="en-US" dirty="0">
              <a:solidFill>
                <a:srgbClr val="51247A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8F26A7-0420-DB5B-C7AF-061EB4415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23992" y="4005064"/>
            <a:ext cx="6120680" cy="2159648"/>
          </a:xfrm>
        </p:spPr>
        <p:txBody>
          <a:bodyPr/>
          <a:lstStyle/>
          <a:p>
            <a:pPr>
              <a:buClr>
                <a:srgbClr val="51247A"/>
              </a:buClr>
            </a:pPr>
            <a:r>
              <a:rPr lang="en-US" b="1" dirty="0">
                <a:solidFill>
                  <a:srgbClr val="51247A"/>
                </a:solidFill>
              </a:rPr>
              <a:t>Even more Diversity: Structure &amp; Annotation</a:t>
            </a:r>
          </a:p>
          <a:p>
            <a:pPr>
              <a:buClr>
                <a:srgbClr val="51247A"/>
              </a:buClr>
            </a:pPr>
            <a:r>
              <a:rPr lang="en-US" dirty="0">
                <a:solidFill>
                  <a:srgbClr val="51247A"/>
                </a:solidFill>
              </a:rPr>
              <a:t>Corpora come in/with VERY Different Structures and Annotation</a:t>
            </a:r>
          </a:p>
          <a:p>
            <a:r>
              <a:rPr lang="en-AU" dirty="0">
                <a:solidFill>
                  <a:srgbClr val="51247A"/>
                </a:solidFill>
              </a:rPr>
              <a:t>(the next slide will give you a taste…)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937F0F-788B-4B26-49D4-ED720DE44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standard formats matter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C19B0C-8A2B-2DB4-7EF4-85C5D0EE657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de-DE" b="0" dirty="0"/>
              <a:t>Schweinberger: </a:t>
            </a:r>
            <a:r>
              <a:rPr lang="en-US" b="0" dirty="0"/>
              <a:t>Standardizing Corpora: Why and How?</a:t>
            </a:r>
            <a:endParaRPr lang="en-AU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40EC0-47E7-55E3-4E27-2BFB4B71738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  <p:pic>
        <p:nvPicPr>
          <p:cNvPr id="9" name="Picture 8" descr="A graphic of a diagram&#10;&#10;AI-generated content may be incorrect.">
            <a:extLst>
              <a:ext uri="{FF2B5EF4-FFF2-40B4-BE49-F238E27FC236}">
                <a16:creationId xmlns:a16="http://schemas.microsoft.com/office/drawing/2014/main" id="{AA177CB3-D1BF-2AB6-CD22-F0C83CA30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8208" y="764704"/>
            <a:ext cx="4032448" cy="268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7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1C32B9-8EA3-FA0B-673C-171286A43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Diversity of Corpora (txt only!!!)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176F90-BB2D-CEA5-0411-29176C20547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de-DE" b="0" dirty="0"/>
              <a:t>Schweinberger: </a:t>
            </a:r>
            <a:r>
              <a:rPr lang="en-US" b="0" dirty="0"/>
              <a:t>Standardizing Corpora: Why and How?</a:t>
            </a:r>
            <a:endParaRPr lang="en-AU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91596B-1874-C784-097A-F1D57BCBFB4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</a:t>
            </a:fld>
            <a:endParaRPr lang="en-AU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E74712F-DA3A-2BAB-A69B-A22668BA5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1916832"/>
            <a:ext cx="4943722" cy="372127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3855997-7BC7-4EB1-D215-821996078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080" y="836713"/>
            <a:ext cx="5312522" cy="23891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6E5EC29-8608-60E1-05CA-3B9EB7348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6080" y="3812617"/>
            <a:ext cx="5089636" cy="241147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EF0B658-B4D7-1054-3AAC-7D9E0E477A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640" y="1650881"/>
            <a:ext cx="5400600" cy="241226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0E6DCD0-FA4E-1554-D440-9B27B1D811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7728" y="3694952"/>
            <a:ext cx="6172735" cy="304826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90ED4CC-D451-F2A6-FF10-023FB9B642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5440" y="2952486"/>
            <a:ext cx="6195597" cy="345215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F840485-DE8C-7AF6-EBF7-5B5A68A607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64842" y="2076792"/>
            <a:ext cx="5924973" cy="276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812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9878C-83FE-4376-56AF-D3FF143F84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6115A6-52D1-0623-B45F-46F03B2C0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5325" y="2996952"/>
            <a:ext cx="6696819" cy="3762438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>
                <a:solidFill>
                  <a:srgbClr val="51247A"/>
                </a:solidFill>
              </a:rPr>
              <a:t>Multi-Table Separated Values (MTSV)</a:t>
            </a:r>
          </a:p>
          <a:p>
            <a:r>
              <a:rPr lang="en-US" dirty="0">
                <a:solidFill>
                  <a:srgbClr val="51247A"/>
                </a:solidFill>
              </a:rPr>
              <a:t>Used by </a:t>
            </a:r>
            <a:r>
              <a:rPr lang="en-US" dirty="0" err="1">
                <a:solidFill>
                  <a:srgbClr val="51247A"/>
                </a:solidFill>
              </a:rPr>
              <a:t>AntConc</a:t>
            </a:r>
            <a:r>
              <a:rPr lang="en-US" dirty="0">
                <a:solidFill>
                  <a:srgbClr val="51247A"/>
                </a:solidFill>
              </a:rPr>
              <a:t> / </a:t>
            </a:r>
            <a:r>
              <a:rPr lang="en-US" dirty="0" err="1">
                <a:solidFill>
                  <a:srgbClr val="51247A"/>
                </a:solidFill>
              </a:rPr>
              <a:t>AntSoftware</a:t>
            </a:r>
            <a:r>
              <a:rPr lang="en-US" dirty="0">
                <a:solidFill>
                  <a:srgbClr val="51247A"/>
                </a:solidFill>
              </a:rPr>
              <a:t> (most widely-used CL/TA software) </a:t>
            </a:r>
          </a:p>
          <a:p>
            <a:endParaRPr lang="en-US" dirty="0">
              <a:solidFill>
                <a:srgbClr val="51247A"/>
              </a:solidFill>
            </a:endParaRPr>
          </a:p>
          <a:p>
            <a:r>
              <a:rPr lang="en-US" b="1" dirty="0">
                <a:solidFill>
                  <a:srgbClr val="51247A"/>
                </a:solidFill>
              </a:rPr>
              <a:t>Benefits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Can be easily converted in ANY other format (txt, csv, etc.)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Storage-efficient and enables super fast retrieval (scalable)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Expandable (easy to add, e.g., speaker or pos-information)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Cross-disciplinary compatibility</a:t>
            </a:r>
          </a:p>
          <a:p>
            <a:pPr marL="285750" indent="-285750">
              <a:buClr>
                <a:srgbClr val="51247A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51247A"/>
                </a:solidFill>
              </a:rPr>
              <a:t>Less dependence on commercial tools </a:t>
            </a:r>
            <a:br>
              <a:rPr lang="en-US" dirty="0">
                <a:solidFill>
                  <a:srgbClr val="51247A"/>
                </a:solidFill>
              </a:rPr>
            </a:br>
            <a:r>
              <a:rPr lang="en-US" dirty="0">
                <a:solidFill>
                  <a:srgbClr val="51247A"/>
                </a:solidFill>
              </a:rPr>
              <a:t>(free tools that have #LancsBox/SketchEngine functionality are easy to program!)</a:t>
            </a:r>
          </a:p>
          <a:p>
            <a:endParaRPr lang="en-US" dirty="0">
              <a:solidFill>
                <a:srgbClr val="51247A"/>
              </a:solidFill>
            </a:endParaRPr>
          </a:p>
          <a:p>
            <a:r>
              <a:rPr lang="en-US" b="1" dirty="0">
                <a:solidFill>
                  <a:srgbClr val="51247A"/>
                </a:solidFill>
              </a:rPr>
              <a:t>Takeaway</a:t>
            </a:r>
          </a:p>
          <a:p>
            <a:r>
              <a:rPr lang="en-US" dirty="0">
                <a:solidFill>
                  <a:srgbClr val="51247A"/>
                </a:solidFill>
              </a:rPr>
              <a:t>Standardized formats = faster, easier, reusable corpus research”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0F6D07-34C9-782C-5B12-82FFFB47F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Ways to Deal With It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77482-66C9-70CE-96DA-FED90D94760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</a:t>
            </a:fld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103CB09-2761-5BEB-2E20-5B6455931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049" y="692696"/>
            <a:ext cx="4626039" cy="5688632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A7DE2CF-433D-19B9-F759-5696B13D15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5491300"/>
              </p:ext>
            </p:extLst>
          </p:nvPr>
        </p:nvGraphicFramePr>
        <p:xfrm>
          <a:off x="666006" y="1659212"/>
          <a:ext cx="672613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5738">
                  <a:extLst>
                    <a:ext uri="{9D8B030D-6E8A-4147-A177-3AD203B41FA5}">
                      <a16:colId xmlns:a16="http://schemas.microsoft.com/office/drawing/2014/main" val="3932825680"/>
                    </a:ext>
                  </a:extLst>
                </a:gridCol>
                <a:gridCol w="3600400">
                  <a:extLst>
                    <a:ext uri="{9D8B030D-6E8A-4147-A177-3AD203B41FA5}">
                      <a16:colId xmlns:a16="http://schemas.microsoft.com/office/drawing/2014/main" val="40311319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Option</a:t>
                      </a:r>
                      <a:endParaRPr lang="en-AU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Consequence</a:t>
                      </a:r>
                      <a:endParaRPr lang="en-AU" sz="14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558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51247A"/>
                          </a:solidFill>
                        </a:rPr>
                        <a:t>Tool adapts data format</a:t>
                      </a:r>
                      <a:endParaRPr lang="en-AU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rgbClr val="51247A"/>
                          </a:solidFill>
                        </a:rPr>
                        <a:t>Risk of information loss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212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rgbClr val="51247A"/>
                          </a:solidFill>
                        </a:rPr>
                        <a:t>Corpus aligns with a flexible standard</a:t>
                      </a:r>
                      <a:endParaRPr lang="en-AU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rgbClr val="51247A"/>
                          </a:solidFill>
                        </a:rPr>
                        <a:t>Tool can work with minimal restructuring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534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962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13AC2-287A-C2A9-D2CC-4F3329ED9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D8CBF-D95A-61A0-6A7E-958522D3D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1007597"/>
            <a:ext cx="10738247" cy="1125260"/>
          </a:xfrm>
        </p:spPr>
        <p:txBody>
          <a:bodyPr/>
          <a:lstStyle/>
          <a:p>
            <a:pPr algn="ctr"/>
            <a:r>
              <a:rPr lang="en-US" dirty="0"/>
              <a:t>Standardizing Corpora: Why and How?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13BC3D-E432-BE2E-D4C4-2754220C18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5298" y="2584702"/>
            <a:ext cx="10747200" cy="2644501"/>
          </a:xfrm>
        </p:spPr>
        <p:txBody>
          <a:bodyPr/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de-DE" dirty="0"/>
              <a:t>Martin Schweinberger</a:t>
            </a:r>
            <a:br>
              <a:rPr lang="de-DE" dirty="0"/>
            </a:br>
            <a:r>
              <a:rPr lang="de-DE" sz="1000" dirty="0">
                <a:hlinkClick r:id="rId2"/>
              </a:rPr>
              <a:t>m.schweinberger@uq.edu.au</a:t>
            </a:r>
            <a:endParaRPr lang="en-AU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CC4712-F5A9-11E1-F5F4-9C543F20E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0032" y="3574372"/>
            <a:ext cx="7488832" cy="17890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54257E-5B25-A175-C9F1-E1D61DAF6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176" y="-7143"/>
            <a:ext cx="4511824" cy="10027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15CE9F-C5F2-F518-5C49-176EEE06680F}"/>
              </a:ext>
            </a:extLst>
          </p:cNvPr>
          <p:cNvSpPr txBox="1"/>
          <p:nvPr/>
        </p:nvSpPr>
        <p:spPr>
          <a:xfrm>
            <a:off x="2207568" y="5546852"/>
            <a:ext cx="7488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This research was partially funded by the </a:t>
            </a:r>
            <a:r>
              <a:rPr lang="en-US" sz="1200" b="1" dirty="0">
                <a:solidFill>
                  <a:schemeClr val="bg1"/>
                </a:solidFill>
              </a:rPr>
              <a:t>Language Data Commons of Australia </a:t>
            </a:r>
            <a:r>
              <a:rPr lang="en-US" sz="1200" dirty="0">
                <a:solidFill>
                  <a:schemeClr val="bg1"/>
                </a:solidFill>
              </a:rPr>
              <a:t>(LDaCA). </a:t>
            </a:r>
            <a:r>
              <a:rPr lang="en-AU" sz="1200" dirty="0">
                <a:solidFill>
                  <a:schemeClr val="bg1"/>
                </a:solidFill>
              </a:rPr>
              <a:t>Language Data Commons of Australia (LDaCA) (DOI: </a:t>
            </a:r>
            <a:r>
              <a:rPr lang="en-AU" sz="1200" u="sng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10.3565/kq2v-9g52</a:t>
            </a:r>
            <a:r>
              <a:rPr lang="en-AU" sz="1200" dirty="0">
                <a:solidFill>
                  <a:schemeClr val="bg1"/>
                </a:solidFill>
              </a:rPr>
              <a:t>) is a co-investment partnership with the </a:t>
            </a:r>
            <a:r>
              <a:rPr lang="en-AU" sz="1200" b="1" dirty="0">
                <a:solidFill>
                  <a:schemeClr val="bg1"/>
                </a:solidFill>
              </a:rPr>
              <a:t>Australian Research Data Commons </a:t>
            </a:r>
            <a:r>
              <a:rPr lang="en-AU" sz="1200" dirty="0">
                <a:solidFill>
                  <a:schemeClr val="bg1"/>
                </a:solidFill>
              </a:rPr>
              <a:t>(ARDC) through the HASS and Indigenous Research Data Commons. The ARDC is enabled by the Australian Government’s </a:t>
            </a:r>
            <a:r>
              <a:rPr lang="en-AU" sz="1200" b="1" dirty="0">
                <a:solidFill>
                  <a:schemeClr val="bg1"/>
                </a:solidFill>
              </a:rPr>
              <a:t>National Collaborative Research Infrastructure Strategy</a:t>
            </a:r>
            <a:r>
              <a:rPr lang="en-AU" sz="1200" dirty="0">
                <a:solidFill>
                  <a:schemeClr val="bg1"/>
                </a:solidFill>
              </a:rPr>
              <a:t> (NCRIS)</a:t>
            </a:r>
            <a:r>
              <a:rPr lang="en-US" sz="1200" dirty="0">
                <a:solidFill>
                  <a:schemeClr val="bg1"/>
                </a:solidFill>
              </a:rPr>
              <a:t>. In addition, this research was partially funded by the </a:t>
            </a:r>
            <a:r>
              <a:rPr lang="en-US" sz="1200" b="1" dirty="0">
                <a:solidFill>
                  <a:schemeClr val="bg1"/>
                </a:solidFill>
              </a:rPr>
              <a:t>Centre for Digital Cultures and Societies</a:t>
            </a:r>
            <a:r>
              <a:rPr lang="en-US" sz="1200" dirty="0">
                <a:solidFill>
                  <a:schemeClr val="bg1"/>
                </a:solidFill>
              </a:rPr>
              <a:t> at the </a:t>
            </a:r>
            <a:r>
              <a:rPr lang="en-US" sz="1200" b="1" dirty="0">
                <a:solidFill>
                  <a:schemeClr val="bg1"/>
                </a:solidFill>
              </a:rPr>
              <a:t>University of Queensland.</a:t>
            </a:r>
            <a:endParaRPr lang="en-AU" sz="1200" b="1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8622C3-9FD1-A803-69E1-A1B6849A13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4104" y="-5952"/>
            <a:ext cx="3215919" cy="101354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EA59700-CB7B-3E38-B3B6-97C8916A23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6827" y="2584703"/>
            <a:ext cx="1975173" cy="28233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F2EE27-213C-2220-6E7A-7AA7692E9E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564711"/>
            <a:ext cx="1975173" cy="282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645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niversity of Queensland">
  <a:themeElements>
    <a:clrScheme name="UQ PPT">
      <a:dk1>
        <a:sysClr val="windowText" lastClr="000000"/>
      </a:dk1>
      <a:lt1>
        <a:sysClr val="window" lastClr="FFFFFF"/>
      </a:lt1>
      <a:dk2>
        <a:srgbClr val="999490"/>
      </a:dk2>
      <a:lt2>
        <a:srgbClr val="D7D1CC"/>
      </a:lt2>
      <a:accent1>
        <a:srgbClr val="51247A"/>
      </a:accent1>
      <a:accent2>
        <a:srgbClr val="E62645"/>
      </a:accent2>
      <a:accent3>
        <a:srgbClr val="00A2C7"/>
      </a:accent3>
      <a:accent4>
        <a:srgbClr val="EB602B"/>
      </a:accent4>
      <a:accent5>
        <a:srgbClr val="4085C6"/>
      </a:accent5>
      <a:accent6>
        <a:srgbClr val="2EA836"/>
      </a:accent6>
      <a:hlink>
        <a:srgbClr val="00A2C7"/>
      </a:hlink>
      <a:folHlink>
        <a:srgbClr val="00A2C7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Q PowerPoint Template v4.potx" id="{EB40B91F-2F7C-4628-893D-3539496D6C6A}" vid="{691CE4A2-4C6F-4895-A94C-37E246F52C8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UQ PowerPoint Template v4</Template>
  <TotalTime>745</TotalTime>
  <Words>475</Words>
  <Application>Microsoft Office PowerPoint</Application>
  <PresentationFormat>Widescreen</PresentationFormat>
  <Paragraphs>47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Courier New</vt:lpstr>
      <vt:lpstr>Wingdings</vt:lpstr>
      <vt:lpstr>University of Queensland</vt:lpstr>
      <vt:lpstr>Standardizing Corpora: Why and How?</vt:lpstr>
      <vt:lpstr>Why standard formats matter</vt:lpstr>
      <vt:lpstr>Diversity of Corpora (txt only!!!)</vt:lpstr>
      <vt:lpstr>Two Ways to Deal With It</vt:lpstr>
      <vt:lpstr>Standardizing Corpora: Why and How?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Rebekah</dc:creator>
  <cp:lastModifiedBy>Martin Schweinberger</cp:lastModifiedBy>
  <cp:revision>42</cp:revision>
  <cp:lastPrinted>2023-02-18T00:28:33Z</cp:lastPrinted>
  <dcterms:created xsi:type="dcterms:W3CDTF">2018-09-28T01:38:30Z</dcterms:created>
  <dcterms:modified xsi:type="dcterms:W3CDTF">2025-11-03T12:07:18Z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488380-630a-4f55-a077-a19445e3f360_Enabled">
    <vt:lpwstr>true</vt:lpwstr>
  </property>
  <property fmtid="{D5CDD505-2E9C-101B-9397-08002B2CF9AE}" pid="3" name="MSIP_Label_0f488380-630a-4f55-a077-a19445e3f360_SetDate">
    <vt:lpwstr>2023-07-18T10:59:29Z</vt:lpwstr>
  </property>
  <property fmtid="{D5CDD505-2E9C-101B-9397-08002B2CF9AE}" pid="4" name="MSIP_Label_0f488380-630a-4f55-a077-a19445e3f360_Method">
    <vt:lpwstr>Standard</vt:lpwstr>
  </property>
  <property fmtid="{D5CDD505-2E9C-101B-9397-08002B2CF9AE}" pid="5" name="MSIP_Label_0f488380-630a-4f55-a077-a19445e3f360_Name">
    <vt:lpwstr>OFFICIAL - INTERNAL</vt:lpwstr>
  </property>
  <property fmtid="{D5CDD505-2E9C-101B-9397-08002B2CF9AE}" pid="6" name="MSIP_Label_0f488380-630a-4f55-a077-a19445e3f360_SiteId">
    <vt:lpwstr>b6e377cf-9db3-46cb-91a2-fad9605bb15c</vt:lpwstr>
  </property>
  <property fmtid="{D5CDD505-2E9C-101B-9397-08002B2CF9AE}" pid="7" name="MSIP_Label_0f488380-630a-4f55-a077-a19445e3f360_ActionId">
    <vt:lpwstr>2a6a2283-c6ce-4245-a2f7-c0f3e18c2add</vt:lpwstr>
  </property>
  <property fmtid="{D5CDD505-2E9C-101B-9397-08002B2CF9AE}" pid="8" name="MSIP_Label_0f488380-630a-4f55-a077-a19445e3f360_ContentBits">
    <vt:lpwstr>0</vt:lpwstr>
  </property>
</Properties>
</file>

<file path=docProps/thumbnail.jpeg>
</file>